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9"/>
  </p:notesMasterIdLst>
  <p:sldIdLst>
    <p:sldId id="256" r:id="rId2"/>
    <p:sldId id="258" r:id="rId3"/>
    <p:sldId id="259" r:id="rId4"/>
    <p:sldId id="324" r:id="rId5"/>
    <p:sldId id="261" r:id="rId6"/>
    <p:sldId id="311" r:id="rId7"/>
    <p:sldId id="323" r:id="rId8"/>
    <p:sldId id="265" r:id="rId9"/>
    <p:sldId id="329" r:id="rId10"/>
    <p:sldId id="330" r:id="rId11"/>
    <p:sldId id="277" r:id="rId12"/>
    <p:sldId id="325" r:id="rId13"/>
    <p:sldId id="331" r:id="rId14"/>
    <p:sldId id="315" r:id="rId15"/>
    <p:sldId id="319" r:id="rId16"/>
    <p:sldId id="335" r:id="rId17"/>
    <p:sldId id="284" r:id="rId18"/>
    <p:sldId id="322" r:id="rId19"/>
    <p:sldId id="334" r:id="rId20"/>
    <p:sldId id="327" r:id="rId21"/>
    <p:sldId id="318" r:id="rId22"/>
    <p:sldId id="336" r:id="rId23"/>
    <p:sldId id="337" r:id="rId24"/>
    <p:sldId id="314" r:id="rId25"/>
    <p:sldId id="289" r:id="rId26"/>
    <p:sldId id="264" r:id="rId27"/>
    <p:sldId id="291" r:id="rId28"/>
  </p:sldIdLst>
  <p:sldSz cx="9144000" cy="5143500" type="screen16x9"/>
  <p:notesSz cx="6858000" cy="9144000"/>
  <p:embeddedFontLst>
    <p:embeddedFont>
      <p:font typeface="Barlow Black" panose="020B0604020202020204" charset="0"/>
      <p:bold r:id="rId30"/>
      <p:boldItalic r:id="rId31"/>
    </p:embeddedFont>
    <p:embeddedFont>
      <p:font typeface="Sacramento" panose="020B0604020202020204" charset="0"/>
      <p:regular r:id="rId32"/>
    </p:embeddedFont>
    <p:embeddedFont>
      <p:font typeface="Britannic Bold" panose="020B0903060703020204" pitchFamily="34" charset="0"/>
      <p:regular r:id="rId33"/>
    </p:embeddedFont>
    <p:embeddedFont>
      <p:font typeface="Oswald" panose="020B0604020202020204" charset="0"/>
      <p:regular r:id="rId34"/>
      <p:bold r:id="rId35"/>
    </p:embeddedFont>
    <p:embeddedFont>
      <p:font typeface="Barlow"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ting Koh" initials="SK" lastIdx="1" clrIdx="0">
    <p:extLst>
      <p:ext uri="{19B8F6BF-5375-455C-9EA6-DF929625EA0E}">
        <p15:presenceInfo xmlns:p15="http://schemas.microsoft.com/office/powerpoint/2012/main" userId="f770bf9b564c9e9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FDFA90"/>
    <a:srgbClr val="FFFF00"/>
    <a:srgbClr val="00FFCC"/>
    <a:srgbClr val="6956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758C16-2EEB-4D3B-9722-F7D9FEDC796F}">
  <a:tblStyle styleId="{6F758C16-2EEB-4D3B-9722-F7D9FEDC79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6778" autoAdjust="0"/>
  </p:normalViewPr>
  <p:slideViewPr>
    <p:cSldViewPr snapToGrid="0">
      <p:cViewPr varScale="1">
        <p:scale>
          <a:sx n="81" d="100"/>
          <a:sy n="81" d="100"/>
        </p:scale>
        <p:origin x="860" y="44"/>
      </p:cViewPr>
      <p:guideLst/>
    </p:cSldViewPr>
  </p:slideViewPr>
  <p:outlineViewPr>
    <p:cViewPr>
      <p:scale>
        <a:sx n="33" d="100"/>
        <a:sy n="33" d="100"/>
      </p:scale>
      <p:origin x="0" y="-2388"/>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Percentage </c:v>
                </c:pt>
              </c:strCache>
            </c:strRef>
          </c:tx>
          <c:spPr>
            <a:ln>
              <a:solidFill>
                <a:schemeClr val="tx1"/>
              </a:solidFill>
            </a:ln>
          </c:spPr>
          <c:dPt>
            <c:idx val="0"/>
            <c:bubble3D val="0"/>
            <c:spPr>
              <a:solidFill>
                <a:srgbClr val="FFC000"/>
              </a:solidFill>
              <a:ln w="19050">
                <a:solidFill>
                  <a:schemeClr val="tx1"/>
                </a:solidFill>
              </a:ln>
              <a:effectLst/>
            </c:spPr>
          </c:dPt>
          <c:dPt>
            <c:idx val="1"/>
            <c:bubble3D val="0"/>
            <c:spPr>
              <a:solidFill>
                <a:srgbClr val="92D050"/>
              </a:solidFill>
              <a:ln w="19050">
                <a:solidFill>
                  <a:schemeClr val="tx1"/>
                </a:solidFill>
              </a:ln>
              <a:effectLst/>
            </c:spPr>
          </c:dPt>
          <c:dLbls>
            <c:dLbl>
              <c:idx val="0"/>
              <c:layout>
                <c:manualLayout>
                  <c:x val="-0.25061183506534829"/>
                  <c:y val="0.11534873279814152"/>
                </c:manualLayout>
              </c:layout>
              <c:tx>
                <c:rich>
                  <a:bodyPr rot="0" spcFirstLastPara="1" vertOverflow="ellipsis" vert="horz" wrap="square" anchor="ctr" anchorCtr="1"/>
                  <a:lstStyle/>
                  <a:p>
                    <a:pPr>
                      <a:defRPr sz="1400" b="0" i="0" u="none" strike="noStrike" kern="1200" baseline="0">
                        <a:solidFill>
                          <a:schemeClr val="accent6"/>
                        </a:solidFill>
                        <a:latin typeface="Barlow" panose="020B0604020202020204" charset="0"/>
                        <a:ea typeface="+mn-ea"/>
                        <a:cs typeface="+mn-cs"/>
                      </a:defRPr>
                    </a:pPr>
                    <a:r>
                      <a:rPr lang="en-US" sz="1400" baseline="0" dirty="0" smtClean="0">
                        <a:solidFill>
                          <a:schemeClr val="accent6"/>
                        </a:solidFill>
                      </a:rPr>
                      <a:t>Malignant Cells</a:t>
                    </a:r>
                    <a:r>
                      <a:rPr lang="en-US" sz="1400" baseline="0" dirty="0">
                        <a:solidFill>
                          <a:schemeClr val="accent6"/>
                        </a:solidFill>
                      </a:rPr>
                      <a:t>
</a:t>
                    </a:r>
                    <a:fld id="{392D4447-12C3-4E2D-B2F7-235BC0C9FC9B}" type="PERCENTAGE">
                      <a:rPr lang="en-US" sz="1400" baseline="0">
                        <a:solidFill>
                          <a:schemeClr val="accent6"/>
                        </a:solidFill>
                      </a:rPr>
                      <a:pPr>
                        <a:defRPr sz="1400">
                          <a:solidFill>
                            <a:schemeClr val="accent6"/>
                          </a:solidFill>
                        </a:defRPr>
                      </a:pPr>
                      <a:t>[PERCENTAGE]</a:t>
                    </a:fld>
                    <a:endParaRPr lang="en-US" sz="1400" baseline="0" dirty="0">
                      <a:solidFill>
                        <a:schemeClr val="accent6"/>
                      </a:solidFill>
                    </a:endParaRPr>
                  </a:p>
                </c:rich>
              </c:tx>
              <c:spPr>
                <a:noFill/>
                <a:ln>
                  <a:noFill/>
                </a:ln>
                <a:effectLst/>
              </c:spPr>
              <c:txPr>
                <a:bodyPr rot="0" spcFirstLastPara="1" vertOverflow="ellipsis" vert="horz" wrap="square" anchor="ctr" anchorCtr="1"/>
                <a:lstStyle/>
                <a:p>
                  <a:pPr>
                    <a:defRPr sz="1400" b="0" i="0" u="none" strike="noStrike" kern="1200" baseline="0">
                      <a:solidFill>
                        <a:schemeClr val="accent6"/>
                      </a:solidFill>
                      <a:latin typeface="Barlow" panose="020B0604020202020204" charset="0"/>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24707415351647952"/>
                      <c:h val="0.26678584226807095"/>
                    </c:manualLayout>
                  </c15:layout>
                  <c15:dlblFieldTable/>
                  <c15:showDataLabelsRange val="0"/>
                </c:ext>
              </c:extLst>
            </c:dLbl>
            <c:dLbl>
              <c:idx val="1"/>
              <c:layout>
                <c:manualLayout>
                  <c:x val="0.20566304545223135"/>
                  <c:y val="-0.16582296687578582"/>
                </c:manualLayout>
              </c:layout>
              <c:tx>
                <c:rich>
                  <a:bodyPr rot="0" spcFirstLastPara="1" vertOverflow="ellipsis" vert="horz" wrap="square" lIns="38100" tIns="19050" rIns="38100" bIns="19050" anchor="ctr" anchorCtr="1">
                    <a:spAutoFit/>
                  </a:bodyPr>
                  <a:lstStyle/>
                  <a:p>
                    <a:pPr>
                      <a:defRPr sz="1400" b="0" i="0" u="none" strike="noStrike" kern="1200" baseline="0">
                        <a:solidFill>
                          <a:schemeClr val="accent6"/>
                        </a:solidFill>
                        <a:latin typeface="Barlow" panose="020B0604020202020204" charset="0"/>
                        <a:ea typeface="+mn-ea"/>
                        <a:cs typeface="+mn-cs"/>
                      </a:defRPr>
                    </a:pPr>
                    <a:r>
                      <a:rPr lang="en-US" sz="1400" baseline="0" dirty="0" smtClean="0">
                        <a:solidFill>
                          <a:schemeClr val="accent6"/>
                        </a:solidFill>
                      </a:rPr>
                      <a:t>Benign Cells</a:t>
                    </a:r>
                    <a:r>
                      <a:rPr lang="en-US" sz="1400" baseline="0" dirty="0">
                        <a:solidFill>
                          <a:schemeClr val="accent6"/>
                        </a:solidFill>
                      </a:rPr>
                      <a:t>
</a:t>
                    </a:r>
                    <a:fld id="{23736A12-FEE1-41B8-AF95-BF590BA6A686}" type="PERCENTAGE">
                      <a:rPr lang="en-US" sz="1400" baseline="0">
                        <a:solidFill>
                          <a:schemeClr val="accent6"/>
                        </a:solidFill>
                      </a:rPr>
                      <a:pPr>
                        <a:defRPr sz="1400">
                          <a:solidFill>
                            <a:schemeClr val="accent6"/>
                          </a:solidFill>
                        </a:defRPr>
                      </a:pPr>
                      <a:t>[PERCENTAGE]</a:t>
                    </a:fld>
                    <a:endParaRPr lang="en-US" sz="1400" baseline="0" dirty="0">
                      <a:solidFill>
                        <a:schemeClr val="accent6"/>
                      </a:solidFill>
                    </a:endParaRPr>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accent6"/>
                      </a:solidFill>
                      <a:latin typeface="Barlow" panose="020B0604020202020204" charset="0"/>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accent6"/>
                    </a:solidFill>
                    <a:latin typeface="Barlow" panose="020B0604020202020204" charset="0"/>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Presence of CV Diseases</c:v>
                </c:pt>
                <c:pt idx="1">
                  <c:v>Absence of CV Diseases</c:v>
                </c:pt>
              </c:strCache>
            </c:strRef>
          </c:cat>
          <c:val>
            <c:numRef>
              <c:f>Sheet1!$B$2:$B$3</c:f>
              <c:numCache>
                <c:formatCode>General</c:formatCode>
                <c:ptCount val="2"/>
                <c:pt idx="0">
                  <c:v>0.37</c:v>
                </c:pt>
                <c:pt idx="1">
                  <c:v>0.63</c:v>
                </c:pt>
              </c:numCache>
            </c:numRef>
          </c:val>
        </c:ser>
        <c:dLbls>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sz="1050" b="0">
          <a:solidFill>
            <a:schemeClr val="accent6">
              <a:lumMod val="50000"/>
            </a:schemeClr>
          </a:solidFill>
          <a:latin typeface="Barlow" panose="020B060402020202020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1"/>
          <c:showSerName val="0"/>
          <c:showPercent val="1"/>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sz="1050" b="0">
          <a:solidFill>
            <a:schemeClr val="accent6">
              <a:lumMod val="50000"/>
            </a:schemeClr>
          </a:solidFill>
          <a:latin typeface="Barlow" panose="020B060402020202020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Percentage </c:v>
                </c:pt>
              </c:strCache>
            </c:strRef>
          </c:tx>
          <c:spPr>
            <a:ln>
              <a:solidFill>
                <a:schemeClr val="tx1"/>
              </a:solidFill>
            </a:ln>
          </c:spPr>
          <c:dPt>
            <c:idx val="0"/>
            <c:bubble3D val="0"/>
            <c:spPr>
              <a:solidFill>
                <a:srgbClr val="FF0000"/>
              </a:solidFill>
              <a:ln w="19050">
                <a:solidFill>
                  <a:schemeClr val="tx1"/>
                </a:solidFill>
              </a:ln>
              <a:effectLst/>
            </c:spPr>
          </c:dPt>
          <c:dPt>
            <c:idx val="1"/>
            <c:bubble3D val="0"/>
            <c:spPr>
              <a:solidFill>
                <a:srgbClr val="00FFCC"/>
              </a:solidFill>
              <a:ln w="19050">
                <a:solidFill>
                  <a:schemeClr val="tx1"/>
                </a:solidFill>
              </a:ln>
              <a:effectLst/>
            </c:spPr>
          </c:dPt>
          <c:dLbls>
            <c:dLbl>
              <c:idx val="0"/>
              <c:layout>
                <c:manualLayout>
                  <c:x val="-0.20260657888497227"/>
                  <c:y val="0.2134317630437558"/>
                </c:manualLayout>
              </c:layout>
              <c:tx>
                <c:rich>
                  <a:bodyPr rot="0" spcFirstLastPara="1" vertOverflow="ellipsis" vert="horz" wrap="square" anchor="ctr" anchorCtr="1"/>
                  <a:lstStyle/>
                  <a:p>
                    <a:pPr>
                      <a:defRPr sz="1400" b="0" i="0" u="none" strike="noStrike" kern="1200" baseline="0">
                        <a:solidFill>
                          <a:schemeClr val="accent5"/>
                        </a:solidFill>
                        <a:latin typeface="Barlow" panose="020B0604020202020204" charset="0"/>
                        <a:ea typeface="+mn-ea"/>
                        <a:cs typeface="+mn-cs"/>
                      </a:defRPr>
                    </a:pPr>
                    <a:r>
                      <a:rPr lang="en-US" sz="1400" baseline="0" dirty="0" smtClean="0">
                        <a:solidFill>
                          <a:schemeClr val="accent5"/>
                        </a:solidFill>
                      </a:rPr>
                      <a:t>Cancer</a:t>
                    </a:r>
                    <a:r>
                      <a:rPr lang="en-US" sz="1400" baseline="0" dirty="0">
                        <a:solidFill>
                          <a:schemeClr val="accent5"/>
                        </a:solidFill>
                      </a:rPr>
                      <a:t>
</a:t>
                    </a:r>
                    <a:fld id="{392D4447-12C3-4E2D-B2F7-235BC0C9FC9B}" type="PERCENTAGE">
                      <a:rPr lang="en-US" sz="1400" baseline="0">
                        <a:solidFill>
                          <a:schemeClr val="accent5"/>
                        </a:solidFill>
                      </a:rPr>
                      <a:pPr>
                        <a:defRPr sz="1400">
                          <a:solidFill>
                            <a:schemeClr val="accent5"/>
                          </a:solidFill>
                        </a:defRPr>
                      </a:pPr>
                      <a:t>[PERCENTAGE]</a:t>
                    </a:fld>
                    <a:endParaRPr lang="en-US" sz="1400" baseline="0" dirty="0">
                      <a:solidFill>
                        <a:schemeClr val="accent5"/>
                      </a:solidFill>
                    </a:endParaRPr>
                  </a:p>
                </c:rich>
              </c:tx>
              <c:spPr>
                <a:noFill/>
                <a:ln>
                  <a:noFill/>
                </a:ln>
                <a:effectLst/>
              </c:spPr>
              <c:txPr>
                <a:bodyPr rot="0" spcFirstLastPara="1" vertOverflow="ellipsis" vert="horz" wrap="square" anchor="ctr" anchorCtr="1"/>
                <a:lstStyle/>
                <a:p>
                  <a:pPr>
                    <a:defRPr sz="1400" b="0" i="0" u="none" strike="noStrike" kern="1200" baseline="0">
                      <a:solidFill>
                        <a:schemeClr val="accent5"/>
                      </a:solidFill>
                      <a:latin typeface="Barlow" panose="020B0604020202020204" charset="0"/>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layout>
                    <c:manualLayout>
                      <c:w val="0.24707415351647952"/>
                      <c:h val="0.26678584226807095"/>
                    </c:manualLayout>
                  </c15:layout>
                  <c15:dlblFieldTable/>
                  <c15:showDataLabelsRange val="0"/>
                </c:ext>
              </c:extLst>
            </c:dLbl>
            <c:dLbl>
              <c:idx val="1"/>
              <c:layout>
                <c:manualLayout>
                  <c:x val="0.18177325986959886"/>
                  <c:y val="-0.29660050910498847"/>
                </c:manualLayout>
              </c:layout>
              <c:tx>
                <c:rich>
                  <a:bodyPr/>
                  <a:lstStyle/>
                  <a:p>
                    <a:r>
                      <a:rPr lang="en-US" baseline="0" dirty="0" smtClean="0"/>
                      <a:t>Non-cancer</a:t>
                    </a:r>
                    <a:r>
                      <a:rPr lang="en-US" baseline="0" dirty="0"/>
                      <a:t>
</a:t>
                    </a:r>
                    <a:fld id="{23736A12-FEE1-41B8-AF95-BF590BA6A686}" type="PERCENTAGE">
                      <a:rPr lang="en-US" baseline="0"/>
                      <a:pPr/>
                      <a:t>[PERCENTAGE]</a:t>
                    </a:fld>
                    <a:endParaRPr lang="en-US" baseline="0" dirty="0"/>
                  </a:p>
                </c:rich>
              </c:tx>
              <c:showLegendKey val="0"/>
              <c:showVal val="0"/>
              <c:showCatName val="1"/>
              <c:showSerName val="0"/>
              <c:showPercent val="1"/>
              <c:showBubbleSize val="0"/>
              <c:extLst>
                <c:ext xmlns:c15="http://schemas.microsoft.com/office/drawing/2012/chart" uri="{CE6537A1-D6FC-4f65-9D91-7224C49458BB}">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accent6">
                        <a:lumMod val="50000"/>
                      </a:schemeClr>
                    </a:solidFill>
                    <a:latin typeface="Barlow" panose="020B0604020202020204" charset="0"/>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Presence of CV Diseases</c:v>
                </c:pt>
                <c:pt idx="1">
                  <c:v>Absence of CV Diseases</c:v>
                </c:pt>
              </c:strCache>
            </c:strRef>
          </c:cat>
          <c:val>
            <c:numRef>
              <c:f>Sheet1!$B$2:$B$3</c:f>
              <c:numCache>
                <c:formatCode>General</c:formatCode>
                <c:ptCount val="2"/>
                <c:pt idx="0">
                  <c:v>0.28000000000000003</c:v>
                </c:pt>
                <c:pt idx="1">
                  <c:v>0.72</c:v>
                </c:pt>
              </c:numCache>
            </c:numRef>
          </c:val>
        </c:ser>
        <c:dLbls>
          <c:showLegendKey val="0"/>
          <c:showVal val="0"/>
          <c:showCatName val="1"/>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sz="1050" b="0">
          <a:solidFill>
            <a:schemeClr val="accent6">
              <a:lumMod val="50000"/>
            </a:schemeClr>
          </a:solidFill>
          <a:latin typeface="Barlow" panose="020B060402020202020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rgbClr val="00B0F0"/>
            </a:solidFill>
            <a:ln>
              <a:noFill/>
            </a:ln>
            <a:effectLst/>
          </c:spPr>
          <c:invertIfNegative val="0"/>
          <c:cat>
            <c:strRef>
              <c:f>Sheet1!$A$2:$A$8</c:f>
              <c:strCache>
                <c:ptCount val="7"/>
                <c:pt idx="0">
                  <c:v>Compactness (SE)</c:v>
                </c:pt>
                <c:pt idx="1">
                  <c:v>Concave Points (SE) </c:v>
                </c:pt>
                <c:pt idx="2">
                  <c:v>Smoothness (Largest mean)</c:v>
                </c:pt>
                <c:pt idx="3">
                  <c:v>Symmetry (Largest mean)</c:v>
                </c:pt>
                <c:pt idx="4">
                  <c:v>Texture (Mean)</c:v>
                </c:pt>
                <c:pt idx="5">
                  <c:v>Concavity (Mean)</c:v>
                </c:pt>
                <c:pt idx="6">
                  <c:v>Area (Largest Mean)</c:v>
                </c:pt>
              </c:strCache>
            </c:strRef>
          </c:cat>
          <c:val>
            <c:numRef>
              <c:f>Sheet1!$B$2:$B$8</c:f>
              <c:numCache>
                <c:formatCode>General</c:formatCode>
                <c:ptCount val="7"/>
                <c:pt idx="0">
                  <c:v>5.1999999999999998E-2</c:v>
                </c:pt>
                <c:pt idx="1">
                  <c:v>6.8000000000000005E-2</c:v>
                </c:pt>
                <c:pt idx="2">
                  <c:v>7.1999999999999995E-2</c:v>
                </c:pt>
                <c:pt idx="3">
                  <c:v>8.2000000000000003E-2</c:v>
                </c:pt>
                <c:pt idx="4">
                  <c:v>8.7999999999999995E-2</c:v>
                </c:pt>
                <c:pt idx="5">
                  <c:v>0.28000000000000003</c:v>
                </c:pt>
                <c:pt idx="6">
                  <c:v>0.35799999999999998</c:v>
                </c:pt>
              </c:numCache>
            </c:numRef>
          </c:val>
        </c:ser>
        <c:dLbls>
          <c:showLegendKey val="0"/>
          <c:showVal val="0"/>
          <c:showCatName val="0"/>
          <c:showSerName val="0"/>
          <c:showPercent val="0"/>
          <c:showBubbleSize val="0"/>
        </c:dLbls>
        <c:gapWidth val="219"/>
        <c:axId val="116889648"/>
        <c:axId val="116897808"/>
      </c:barChart>
      <c:catAx>
        <c:axId val="1168896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accent6"/>
                </a:solidFill>
                <a:latin typeface="Barlow" panose="020B0604020202020204" charset="0"/>
                <a:ea typeface="+mn-ea"/>
                <a:cs typeface="+mn-cs"/>
              </a:defRPr>
            </a:pPr>
            <a:endParaRPr lang="en-US"/>
          </a:p>
        </c:txPr>
        <c:crossAx val="116897808"/>
        <c:crosses val="autoZero"/>
        <c:auto val="1"/>
        <c:lblAlgn val="ctr"/>
        <c:lblOffset val="100"/>
        <c:noMultiLvlLbl val="0"/>
      </c:catAx>
      <c:valAx>
        <c:axId val="116897808"/>
        <c:scaling>
          <c:orientation val="minMax"/>
        </c:scaling>
        <c:delete val="0"/>
        <c:axPos val="b"/>
        <c:majorGridlines>
          <c:spPr>
            <a:ln w="9525" cap="flat" cmpd="sng" algn="ctr">
              <a:solidFill>
                <a:schemeClr val="accent5">
                  <a:lumMod val="7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accent6"/>
                </a:solidFill>
                <a:latin typeface="Barlow" panose="020B0604020202020204" charset="0"/>
                <a:ea typeface="+mn-ea"/>
                <a:cs typeface="+mn-cs"/>
              </a:defRPr>
            </a:pPr>
            <a:endParaRPr lang="en-US"/>
          </a:p>
        </c:txPr>
        <c:crossAx val="116889648"/>
        <c:crosses val="autoZero"/>
        <c:crossBetween val="between"/>
      </c:valAx>
      <c:spPr>
        <a:noFill/>
        <a:ln>
          <a:noFill/>
        </a:ln>
        <a:effectLst/>
      </c:spPr>
    </c:plotArea>
    <c:plotVisOnly val="1"/>
    <c:dispBlanksAs val="gap"/>
    <c:showDLblsOverMax val="0"/>
  </c:chart>
  <c:spPr>
    <a:noFill/>
    <a:ln>
      <a:noFill/>
    </a:ln>
    <a:effectLst/>
  </c:spPr>
  <c:txPr>
    <a:bodyPr/>
    <a:lstStyle/>
    <a:p>
      <a:pPr>
        <a:defRPr sz="1400">
          <a:solidFill>
            <a:schemeClr val="accent6"/>
          </a:solidFill>
          <a:latin typeface="Barlow" panose="020B060402020202020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98DC16-E95A-446A-B3A7-A0D11A9D7489}" type="doc">
      <dgm:prSet loTypeId="urn:microsoft.com/office/officeart/2005/8/layout/process3" loCatId="process" qsTypeId="urn:microsoft.com/office/officeart/2005/8/quickstyle/3d3" qsCatId="3D" csTypeId="urn:microsoft.com/office/officeart/2005/8/colors/accent6_4" csCatId="accent6" phldr="1"/>
      <dgm:spPr/>
    </dgm:pt>
    <dgm:pt modelId="{88111899-0378-4944-BB19-055F0F2DA341}">
      <dgm:prSet phldrT="[Text]" custT="1"/>
      <dgm:spPr>
        <a:solidFill>
          <a:srgbClr val="FFFF00"/>
        </a:solidFill>
      </dgm:spPr>
      <dgm:t>
        <a:bodyPr/>
        <a:lstStyle/>
        <a:p>
          <a:r>
            <a:rPr lang="en-US" sz="1600" b="0" dirty="0" smtClean="0">
              <a:solidFill>
                <a:schemeClr val="accent6"/>
              </a:solidFill>
              <a:latin typeface="Barlow" panose="020B0604020202020204" charset="0"/>
            </a:rPr>
            <a:t>Data Cleaning + EDA + Feature Selection </a:t>
          </a:r>
          <a:endParaRPr lang="en-US" sz="1600" b="0" dirty="0">
            <a:solidFill>
              <a:schemeClr val="accent6"/>
            </a:solidFill>
            <a:latin typeface="Barlow" panose="020B0604020202020204" charset="0"/>
          </a:endParaRPr>
        </a:p>
      </dgm:t>
    </dgm:pt>
    <dgm:pt modelId="{C144F9D0-33EC-489A-8658-70002D94D711}" type="parTrans" cxnId="{A6749DA0-D357-4B8F-916D-602919CC73A4}">
      <dgm:prSet/>
      <dgm:spPr/>
      <dgm:t>
        <a:bodyPr/>
        <a:lstStyle/>
        <a:p>
          <a:endParaRPr lang="en-US" sz="1600" b="0">
            <a:solidFill>
              <a:schemeClr val="accent6"/>
            </a:solidFill>
            <a:latin typeface="Barlow" panose="020B0604020202020204" charset="0"/>
          </a:endParaRPr>
        </a:p>
      </dgm:t>
    </dgm:pt>
    <dgm:pt modelId="{B15FB4A9-953E-4461-A97C-234FBBFDD460}" type="sibTrans" cxnId="{A6749DA0-D357-4B8F-916D-602919CC73A4}">
      <dgm:prSet custT="1"/>
      <dgm:spPr>
        <a:solidFill>
          <a:schemeClr val="accent5">
            <a:lumMod val="75000"/>
          </a:schemeClr>
        </a:solidFill>
      </dgm:spPr>
      <dgm:t>
        <a:bodyPr/>
        <a:lstStyle/>
        <a:p>
          <a:endParaRPr lang="en-US" sz="1600" b="0">
            <a:solidFill>
              <a:schemeClr val="accent6"/>
            </a:solidFill>
            <a:latin typeface="Barlow" panose="020B0604020202020204" charset="0"/>
          </a:endParaRPr>
        </a:p>
      </dgm:t>
    </dgm:pt>
    <dgm:pt modelId="{E2AAA7B2-C4B0-4E4D-82B4-15CB75DF3ADF}">
      <dgm:prSet phldrT="[Text]" custT="1"/>
      <dgm:spPr>
        <a:solidFill>
          <a:srgbClr val="FFFF00"/>
        </a:solidFill>
      </dgm:spPr>
      <dgm:t>
        <a:bodyPr/>
        <a:lstStyle/>
        <a:p>
          <a:r>
            <a:rPr lang="en-US" sz="1600" b="0" dirty="0" smtClean="0">
              <a:solidFill>
                <a:schemeClr val="accent6"/>
              </a:solidFill>
              <a:latin typeface="Barlow" panose="020B0604020202020204" charset="0"/>
            </a:rPr>
            <a:t>Train, Validate and Test Models &amp; Model Selection</a:t>
          </a:r>
          <a:endParaRPr lang="en-US" sz="1600" b="0" dirty="0">
            <a:solidFill>
              <a:schemeClr val="accent6"/>
            </a:solidFill>
            <a:latin typeface="Barlow" panose="020B0604020202020204" charset="0"/>
          </a:endParaRPr>
        </a:p>
      </dgm:t>
    </dgm:pt>
    <dgm:pt modelId="{506EE9D9-33CE-44A6-83EF-D54CF2B7B91D}" type="parTrans" cxnId="{7BE6B759-5A02-49BF-A5FF-6D40CAC31B50}">
      <dgm:prSet/>
      <dgm:spPr/>
      <dgm:t>
        <a:bodyPr/>
        <a:lstStyle/>
        <a:p>
          <a:endParaRPr lang="en-US" sz="1600" b="0">
            <a:solidFill>
              <a:schemeClr val="accent6"/>
            </a:solidFill>
            <a:latin typeface="Barlow" panose="020B0604020202020204" charset="0"/>
          </a:endParaRPr>
        </a:p>
      </dgm:t>
    </dgm:pt>
    <dgm:pt modelId="{80301971-8861-47E0-8464-D8262E882D08}" type="sibTrans" cxnId="{7BE6B759-5A02-49BF-A5FF-6D40CAC31B50}">
      <dgm:prSet custT="1"/>
      <dgm:spPr/>
      <dgm:t>
        <a:bodyPr/>
        <a:lstStyle/>
        <a:p>
          <a:endParaRPr lang="en-US" sz="1600" b="0">
            <a:solidFill>
              <a:schemeClr val="accent6"/>
            </a:solidFill>
            <a:latin typeface="Barlow" panose="020B0604020202020204" charset="0"/>
          </a:endParaRPr>
        </a:p>
      </dgm:t>
    </dgm:pt>
    <dgm:pt modelId="{A448824F-6D69-4BF4-BF2B-2CCCECD3807E}">
      <dgm:prSet phldrT="[Text]" custT="1"/>
      <dgm:spPr>
        <a:solidFill>
          <a:srgbClr val="FFFF00"/>
        </a:solidFill>
      </dgm:spPr>
      <dgm:t>
        <a:bodyPr/>
        <a:lstStyle/>
        <a:p>
          <a:r>
            <a:rPr lang="en-US" sz="1600" b="0" dirty="0" smtClean="0">
              <a:solidFill>
                <a:schemeClr val="accent6"/>
              </a:solidFill>
              <a:latin typeface="Barlow" panose="020B0604020202020204" charset="0"/>
            </a:rPr>
            <a:t>Evaluation</a:t>
          </a:r>
          <a:r>
            <a:rPr lang="en-US" sz="1600" b="0" baseline="0" dirty="0" smtClean="0">
              <a:solidFill>
                <a:schemeClr val="accent6"/>
              </a:solidFill>
              <a:latin typeface="Barlow" panose="020B0604020202020204" charset="0"/>
            </a:rPr>
            <a:t> of Chosen Model</a:t>
          </a:r>
          <a:endParaRPr lang="en-US" sz="1600" b="0" dirty="0">
            <a:solidFill>
              <a:schemeClr val="accent6"/>
            </a:solidFill>
            <a:latin typeface="Barlow" panose="020B0604020202020204" charset="0"/>
          </a:endParaRPr>
        </a:p>
      </dgm:t>
    </dgm:pt>
    <dgm:pt modelId="{46AB9625-72F1-4B97-8449-FC88A4C53155}" type="parTrans" cxnId="{E38C7023-2E4E-46A1-BA85-FBC7610769A0}">
      <dgm:prSet/>
      <dgm:spPr/>
      <dgm:t>
        <a:bodyPr/>
        <a:lstStyle/>
        <a:p>
          <a:endParaRPr lang="en-US" sz="1600" b="0">
            <a:solidFill>
              <a:schemeClr val="accent6"/>
            </a:solidFill>
            <a:latin typeface="Barlow" panose="020B0604020202020204" charset="0"/>
          </a:endParaRPr>
        </a:p>
      </dgm:t>
    </dgm:pt>
    <dgm:pt modelId="{2496FF54-37B6-4EDF-96EE-DDFAF0C42479}" type="sibTrans" cxnId="{E38C7023-2E4E-46A1-BA85-FBC7610769A0}">
      <dgm:prSet/>
      <dgm:spPr/>
      <dgm:t>
        <a:bodyPr/>
        <a:lstStyle/>
        <a:p>
          <a:endParaRPr lang="en-US" sz="1600" b="0">
            <a:solidFill>
              <a:schemeClr val="accent6"/>
            </a:solidFill>
            <a:latin typeface="Barlow" panose="020B0604020202020204" charset="0"/>
          </a:endParaRPr>
        </a:p>
      </dgm:t>
    </dgm:pt>
    <dgm:pt modelId="{7BF610DF-E2B1-4AC3-8AB2-A2E9FF62270F}">
      <dgm:prSet custT="1"/>
      <dgm:spPr/>
      <dgm:t>
        <a:bodyPr anchor="ctr"/>
        <a:lstStyle/>
        <a:p>
          <a:r>
            <a:rPr lang="en-US" sz="1600" b="0" i="0" dirty="0" smtClean="0">
              <a:solidFill>
                <a:schemeClr val="accent6"/>
              </a:solidFill>
              <a:latin typeface="Barlow" panose="020B0604020202020204" charset="0"/>
            </a:rPr>
            <a:t>Drop highly correlated (&gt;0.8) features</a:t>
          </a:r>
          <a:r>
            <a:rPr lang="en-US" sz="1600" b="0" dirty="0" smtClean="0">
              <a:solidFill>
                <a:schemeClr val="accent6"/>
              </a:solidFill>
              <a:latin typeface="Barlow" panose="020B0604020202020204" charset="0"/>
            </a:rPr>
            <a:t> </a:t>
          </a:r>
          <a:endParaRPr lang="en-US" sz="1600" b="0" dirty="0">
            <a:solidFill>
              <a:schemeClr val="accent6"/>
            </a:solidFill>
            <a:latin typeface="Barlow" panose="020B0604020202020204" charset="0"/>
          </a:endParaRPr>
        </a:p>
      </dgm:t>
    </dgm:pt>
    <dgm:pt modelId="{F90A78CE-8F8F-4A68-9BB2-34BB3637B4BD}" type="parTrans" cxnId="{24F25BA7-7BA8-4796-ABE8-0AA7AFCF8A30}">
      <dgm:prSet/>
      <dgm:spPr/>
      <dgm:t>
        <a:bodyPr/>
        <a:lstStyle/>
        <a:p>
          <a:endParaRPr lang="en-US" sz="1600" b="0">
            <a:solidFill>
              <a:schemeClr val="accent6"/>
            </a:solidFill>
            <a:latin typeface="Barlow" panose="020B0604020202020204" charset="0"/>
          </a:endParaRPr>
        </a:p>
      </dgm:t>
    </dgm:pt>
    <dgm:pt modelId="{0528EC96-8C11-4D08-BEBE-6D736F79B449}" type="sibTrans" cxnId="{24F25BA7-7BA8-4796-ABE8-0AA7AFCF8A30}">
      <dgm:prSet/>
      <dgm:spPr/>
      <dgm:t>
        <a:bodyPr/>
        <a:lstStyle/>
        <a:p>
          <a:endParaRPr lang="en-US" sz="1600" b="0">
            <a:solidFill>
              <a:schemeClr val="accent6"/>
            </a:solidFill>
            <a:latin typeface="Barlow" panose="020B0604020202020204" charset="0"/>
          </a:endParaRPr>
        </a:p>
      </dgm:t>
    </dgm:pt>
    <dgm:pt modelId="{018438CA-94B7-450A-83B8-005D24F02461}">
      <dgm:prSet custT="1"/>
      <dgm:spPr/>
      <dgm:t>
        <a:bodyPr anchor="ctr"/>
        <a:lstStyle/>
        <a:p>
          <a:r>
            <a:rPr lang="en-US" sz="1600" b="0" dirty="0" smtClean="0">
              <a:solidFill>
                <a:schemeClr val="accent6"/>
              </a:solidFill>
              <a:latin typeface="Barlow" panose="020B0604020202020204" charset="0"/>
            </a:rPr>
            <a:t>Use </a:t>
          </a:r>
          <a:r>
            <a:rPr lang="en-US" sz="1600" b="1" i="0" dirty="0" smtClean="0">
              <a:solidFill>
                <a:schemeClr val="accent6"/>
              </a:solidFill>
              <a:latin typeface="Barlow" panose="020B0604020202020204" charset="0"/>
            </a:rPr>
            <a:t>Recursive feature elimination with cross validation (RFECV)  + RandomForest </a:t>
          </a:r>
          <a:r>
            <a:rPr lang="en-US" sz="1600" b="0" i="0" dirty="0" smtClean="0">
              <a:solidFill>
                <a:schemeClr val="accent6"/>
              </a:solidFill>
              <a:latin typeface="Barlow" panose="020B0604020202020204" charset="0"/>
            </a:rPr>
            <a:t>for</a:t>
          </a:r>
          <a:r>
            <a:rPr lang="en-US" sz="1600" b="1" i="0" dirty="0" smtClean="0">
              <a:solidFill>
                <a:schemeClr val="accent6"/>
              </a:solidFill>
              <a:latin typeface="Barlow" panose="020B0604020202020204" charset="0"/>
            </a:rPr>
            <a:t> </a:t>
          </a:r>
          <a:r>
            <a:rPr lang="en-US" sz="1600" b="0" i="0" dirty="0" smtClean="0">
              <a:solidFill>
                <a:schemeClr val="accent6"/>
              </a:solidFill>
              <a:latin typeface="Barlow" panose="020B0604020202020204" charset="0"/>
            </a:rPr>
            <a:t>feature selection</a:t>
          </a:r>
          <a:endParaRPr lang="en-US" sz="1600" b="0" dirty="0">
            <a:solidFill>
              <a:schemeClr val="accent6"/>
            </a:solidFill>
            <a:latin typeface="Barlow" panose="020B0604020202020204" charset="0"/>
          </a:endParaRPr>
        </a:p>
      </dgm:t>
    </dgm:pt>
    <dgm:pt modelId="{DFD04919-F132-48A7-8880-6E5F0D600DD6}" type="parTrans" cxnId="{5E57503C-2497-4C95-8E17-D548D6BE0C9A}">
      <dgm:prSet/>
      <dgm:spPr/>
      <dgm:t>
        <a:bodyPr/>
        <a:lstStyle/>
        <a:p>
          <a:endParaRPr lang="en-US" sz="1600" b="0">
            <a:solidFill>
              <a:schemeClr val="accent6"/>
            </a:solidFill>
            <a:latin typeface="Barlow" panose="020B0604020202020204" charset="0"/>
          </a:endParaRPr>
        </a:p>
      </dgm:t>
    </dgm:pt>
    <dgm:pt modelId="{F6C5E0C3-8DC6-4BB6-A096-6334E1104768}" type="sibTrans" cxnId="{5E57503C-2497-4C95-8E17-D548D6BE0C9A}">
      <dgm:prSet/>
      <dgm:spPr/>
      <dgm:t>
        <a:bodyPr/>
        <a:lstStyle/>
        <a:p>
          <a:endParaRPr lang="en-US" sz="1600" b="0">
            <a:solidFill>
              <a:schemeClr val="accent6"/>
            </a:solidFill>
            <a:latin typeface="Barlow" panose="020B0604020202020204" charset="0"/>
          </a:endParaRPr>
        </a:p>
      </dgm:t>
    </dgm:pt>
    <dgm:pt modelId="{A5FF76BD-F17D-47F6-A7A2-DC085F2F630E}">
      <dgm:prSet custT="1"/>
      <dgm:spPr/>
      <dgm:t>
        <a:bodyPr anchor="ctr"/>
        <a:lstStyle/>
        <a:p>
          <a:r>
            <a:rPr lang="en-US" sz="1600" b="0" dirty="0" smtClean="0">
              <a:solidFill>
                <a:schemeClr val="accent6"/>
              </a:solidFill>
              <a:latin typeface="Barlow" panose="020B0604020202020204" charset="0"/>
            </a:rPr>
            <a:t>Use </a:t>
          </a:r>
          <a:r>
            <a:rPr lang="en-US" sz="1600" b="1" dirty="0" smtClean="0">
              <a:solidFill>
                <a:schemeClr val="accent6"/>
              </a:solidFill>
              <a:latin typeface="Barlow" panose="020B0604020202020204" charset="0"/>
            </a:rPr>
            <a:t>GridSearch CV </a:t>
          </a:r>
          <a:r>
            <a:rPr lang="en-US" sz="1600" b="0" dirty="0" smtClean="0">
              <a:solidFill>
                <a:schemeClr val="accent6"/>
              </a:solidFill>
              <a:latin typeface="Barlow" panose="020B0604020202020204" charset="0"/>
            </a:rPr>
            <a:t>(CV=5) to tune  hyper-parameters </a:t>
          </a:r>
          <a:endParaRPr lang="en-US" sz="1600" b="0" dirty="0">
            <a:solidFill>
              <a:schemeClr val="accent6"/>
            </a:solidFill>
            <a:latin typeface="Barlow" panose="020B0604020202020204" charset="0"/>
          </a:endParaRPr>
        </a:p>
      </dgm:t>
    </dgm:pt>
    <dgm:pt modelId="{FB72CC51-B86A-4660-A747-2FC2C783A890}" type="parTrans" cxnId="{DF61BF55-9555-43CA-B848-E06599A502BD}">
      <dgm:prSet/>
      <dgm:spPr/>
      <dgm:t>
        <a:bodyPr/>
        <a:lstStyle/>
        <a:p>
          <a:endParaRPr lang="en-US" sz="1600" b="0">
            <a:solidFill>
              <a:schemeClr val="accent6"/>
            </a:solidFill>
            <a:latin typeface="Barlow" panose="020B0604020202020204" charset="0"/>
          </a:endParaRPr>
        </a:p>
      </dgm:t>
    </dgm:pt>
    <dgm:pt modelId="{55EFECDE-DD0B-4417-A6D8-F57924140B32}" type="sibTrans" cxnId="{DF61BF55-9555-43CA-B848-E06599A502BD}">
      <dgm:prSet/>
      <dgm:spPr/>
      <dgm:t>
        <a:bodyPr/>
        <a:lstStyle/>
        <a:p>
          <a:endParaRPr lang="en-US" sz="1600" b="0">
            <a:solidFill>
              <a:schemeClr val="accent6"/>
            </a:solidFill>
            <a:latin typeface="Barlow" panose="020B0604020202020204" charset="0"/>
          </a:endParaRPr>
        </a:p>
      </dgm:t>
    </dgm:pt>
    <dgm:pt modelId="{F2710A76-88CD-4D0F-8E87-FA19E3F0EA55}">
      <dgm:prSet custT="1"/>
      <dgm:spPr/>
      <dgm:t>
        <a:bodyPr anchor="ctr"/>
        <a:lstStyle/>
        <a:p>
          <a:r>
            <a:rPr lang="en-US" sz="1600" b="0" smtClean="0">
              <a:solidFill>
                <a:schemeClr val="accent6"/>
              </a:solidFill>
              <a:latin typeface="Barlow" panose="020B0604020202020204" charset="0"/>
            </a:rPr>
            <a:t>Comparison: Accuracy, ROC-AUC score, Log-loss and F1-score </a:t>
          </a:r>
          <a:endParaRPr lang="en-US" sz="1600" b="0" dirty="0">
            <a:solidFill>
              <a:schemeClr val="accent6"/>
            </a:solidFill>
            <a:latin typeface="Barlow" panose="020B0604020202020204" charset="0"/>
          </a:endParaRPr>
        </a:p>
      </dgm:t>
    </dgm:pt>
    <dgm:pt modelId="{5BD08585-761F-4BBC-AFC0-17587413DE88}" type="parTrans" cxnId="{E40BBB24-4020-43D7-B596-5E3AC50E88BA}">
      <dgm:prSet/>
      <dgm:spPr/>
      <dgm:t>
        <a:bodyPr/>
        <a:lstStyle/>
        <a:p>
          <a:endParaRPr lang="en-US" sz="1600" b="0">
            <a:solidFill>
              <a:schemeClr val="accent6"/>
            </a:solidFill>
            <a:latin typeface="Barlow" panose="020B0604020202020204" charset="0"/>
          </a:endParaRPr>
        </a:p>
      </dgm:t>
    </dgm:pt>
    <dgm:pt modelId="{FB097F45-DD2D-46B1-9E65-133707075C44}" type="sibTrans" cxnId="{E40BBB24-4020-43D7-B596-5E3AC50E88BA}">
      <dgm:prSet/>
      <dgm:spPr/>
      <dgm:t>
        <a:bodyPr/>
        <a:lstStyle/>
        <a:p>
          <a:endParaRPr lang="en-US" sz="1600" b="0">
            <a:solidFill>
              <a:schemeClr val="accent6"/>
            </a:solidFill>
            <a:latin typeface="Barlow" panose="020B0604020202020204" charset="0"/>
          </a:endParaRPr>
        </a:p>
      </dgm:t>
    </dgm:pt>
    <dgm:pt modelId="{DBFFE231-FA66-4272-94A6-1E1AC41D8C95}">
      <dgm:prSet custT="1"/>
      <dgm:spPr/>
      <dgm:t>
        <a:bodyPr anchor="ctr"/>
        <a:lstStyle/>
        <a:p>
          <a:r>
            <a:rPr lang="en-US" sz="1600" b="1" dirty="0" smtClean="0">
              <a:solidFill>
                <a:schemeClr val="accent6"/>
              </a:solidFill>
              <a:latin typeface="Barlow" panose="020B0604020202020204" charset="0"/>
            </a:rPr>
            <a:t>Confusion matrix</a:t>
          </a:r>
          <a:endParaRPr lang="en-US" sz="1600" b="1" dirty="0">
            <a:solidFill>
              <a:schemeClr val="accent6"/>
            </a:solidFill>
            <a:latin typeface="Barlow" panose="020B0604020202020204" charset="0"/>
          </a:endParaRPr>
        </a:p>
      </dgm:t>
    </dgm:pt>
    <dgm:pt modelId="{A57A409C-D22E-4FC0-A51B-9E9D9330482A}" type="parTrans" cxnId="{02238802-F49C-489C-96FB-E508E702ADC5}">
      <dgm:prSet/>
      <dgm:spPr/>
      <dgm:t>
        <a:bodyPr/>
        <a:lstStyle/>
        <a:p>
          <a:endParaRPr lang="en-US" sz="1600" b="0">
            <a:solidFill>
              <a:schemeClr val="accent6"/>
            </a:solidFill>
            <a:latin typeface="Barlow" panose="020B0604020202020204" charset="0"/>
          </a:endParaRPr>
        </a:p>
      </dgm:t>
    </dgm:pt>
    <dgm:pt modelId="{77788ADB-FCA9-4F78-B1C6-DDE4090C5C46}" type="sibTrans" cxnId="{02238802-F49C-489C-96FB-E508E702ADC5}">
      <dgm:prSet/>
      <dgm:spPr/>
      <dgm:t>
        <a:bodyPr/>
        <a:lstStyle/>
        <a:p>
          <a:endParaRPr lang="en-US" sz="1600" b="0">
            <a:solidFill>
              <a:schemeClr val="accent6"/>
            </a:solidFill>
            <a:latin typeface="Barlow" panose="020B0604020202020204" charset="0"/>
          </a:endParaRPr>
        </a:p>
      </dgm:t>
    </dgm:pt>
    <dgm:pt modelId="{F0FDE551-1AFF-4A04-8D42-254E8C0090C4}">
      <dgm:prSet custT="1"/>
      <dgm:spPr/>
      <dgm:t>
        <a:bodyPr anchor="ctr"/>
        <a:lstStyle/>
        <a:p>
          <a:r>
            <a:rPr lang="en-US" sz="1600" b="0" smtClean="0">
              <a:solidFill>
                <a:schemeClr val="accent6"/>
              </a:solidFill>
              <a:latin typeface="Barlow" panose="020B0604020202020204" charset="0"/>
            </a:rPr>
            <a:t>Model Performance </a:t>
          </a:r>
          <a:endParaRPr lang="en-US" sz="1600" b="0" dirty="0">
            <a:solidFill>
              <a:schemeClr val="accent6"/>
            </a:solidFill>
            <a:latin typeface="Barlow" panose="020B0604020202020204" charset="0"/>
          </a:endParaRPr>
        </a:p>
      </dgm:t>
    </dgm:pt>
    <dgm:pt modelId="{D1EF6E32-9499-4365-B6EA-958548059929}" type="parTrans" cxnId="{00B8BAB4-89FE-4F68-B209-5FBA8994DB6B}">
      <dgm:prSet/>
      <dgm:spPr/>
      <dgm:t>
        <a:bodyPr/>
        <a:lstStyle/>
        <a:p>
          <a:endParaRPr lang="en-US" sz="1600" b="0">
            <a:solidFill>
              <a:schemeClr val="accent6"/>
            </a:solidFill>
            <a:latin typeface="Barlow" panose="020B0604020202020204" charset="0"/>
          </a:endParaRPr>
        </a:p>
      </dgm:t>
    </dgm:pt>
    <dgm:pt modelId="{BEE5D6B4-F8D3-4661-A174-5E6E7C7AEDCC}" type="sibTrans" cxnId="{00B8BAB4-89FE-4F68-B209-5FBA8994DB6B}">
      <dgm:prSet/>
      <dgm:spPr/>
      <dgm:t>
        <a:bodyPr/>
        <a:lstStyle/>
        <a:p>
          <a:endParaRPr lang="en-US" sz="1600" b="0">
            <a:solidFill>
              <a:schemeClr val="accent6"/>
            </a:solidFill>
            <a:latin typeface="Barlow" panose="020B0604020202020204" charset="0"/>
          </a:endParaRPr>
        </a:p>
      </dgm:t>
    </dgm:pt>
    <dgm:pt modelId="{E4ABF46F-6AB2-4B41-8144-A936E860DEB4}">
      <dgm:prSet custT="1"/>
      <dgm:spPr/>
      <dgm:t>
        <a:bodyPr anchor="ctr"/>
        <a:lstStyle/>
        <a:p>
          <a:r>
            <a:rPr lang="en-US" sz="1600" b="0" dirty="0" smtClean="0">
              <a:solidFill>
                <a:schemeClr val="accent6"/>
              </a:solidFill>
              <a:latin typeface="Barlow" panose="020B0604020202020204" charset="0"/>
            </a:rPr>
            <a:t>ROC curve</a:t>
          </a:r>
          <a:endParaRPr lang="en-US" sz="1600" b="0" dirty="0">
            <a:solidFill>
              <a:schemeClr val="accent6"/>
            </a:solidFill>
            <a:latin typeface="Barlow" panose="020B0604020202020204" charset="0"/>
          </a:endParaRPr>
        </a:p>
      </dgm:t>
    </dgm:pt>
    <dgm:pt modelId="{42BB2F9A-951F-4495-A1AC-99EBD8957167}" type="parTrans" cxnId="{B83F29F5-1BF9-4ABB-9E28-22C784B9AB5F}">
      <dgm:prSet/>
      <dgm:spPr/>
      <dgm:t>
        <a:bodyPr/>
        <a:lstStyle/>
        <a:p>
          <a:endParaRPr lang="en-US" sz="1600" b="0">
            <a:solidFill>
              <a:schemeClr val="accent6"/>
            </a:solidFill>
            <a:latin typeface="Barlow" panose="020B0604020202020204" charset="0"/>
          </a:endParaRPr>
        </a:p>
      </dgm:t>
    </dgm:pt>
    <dgm:pt modelId="{47EC32C6-56F4-4D26-B6B7-5C8E65676FF4}" type="sibTrans" cxnId="{B83F29F5-1BF9-4ABB-9E28-22C784B9AB5F}">
      <dgm:prSet/>
      <dgm:spPr/>
      <dgm:t>
        <a:bodyPr/>
        <a:lstStyle/>
        <a:p>
          <a:endParaRPr lang="en-US" sz="1600" b="0">
            <a:solidFill>
              <a:schemeClr val="accent6"/>
            </a:solidFill>
            <a:latin typeface="Barlow" panose="020B0604020202020204" charset="0"/>
          </a:endParaRPr>
        </a:p>
      </dgm:t>
    </dgm:pt>
    <dgm:pt modelId="{E887C0F7-BFCA-4C32-B9E6-3A01E93DFC92}">
      <dgm:prSet custT="1"/>
      <dgm:spPr/>
      <dgm:t>
        <a:bodyPr anchor="ctr"/>
        <a:lstStyle/>
        <a:p>
          <a:r>
            <a:rPr lang="en-US" sz="1600" b="0" dirty="0" smtClean="0">
              <a:solidFill>
                <a:schemeClr val="accent6"/>
              </a:solidFill>
              <a:latin typeface="Barlow" panose="020B0604020202020204" charset="0"/>
            </a:rPr>
            <a:t>Precision &amp; Recall Graph </a:t>
          </a:r>
          <a:endParaRPr lang="en-US" sz="1600" b="0" dirty="0">
            <a:solidFill>
              <a:schemeClr val="accent6"/>
            </a:solidFill>
            <a:latin typeface="Barlow" panose="020B0604020202020204" charset="0"/>
          </a:endParaRPr>
        </a:p>
      </dgm:t>
    </dgm:pt>
    <dgm:pt modelId="{D9C99B42-76B4-4BC3-920A-32DFB95E3095}" type="parTrans" cxnId="{E692D1C5-421A-433D-999B-561947D233C6}">
      <dgm:prSet/>
      <dgm:spPr/>
      <dgm:t>
        <a:bodyPr/>
        <a:lstStyle/>
        <a:p>
          <a:endParaRPr lang="en-US" sz="1600" b="0">
            <a:solidFill>
              <a:schemeClr val="accent6"/>
            </a:solidFill>
            <a:latin typeface="Barlow" panose="020B0604020202020204" charset="0"/>
          </a:endParaRPr>
        </a:p>
      </dgm:t>
    </dgm:pt>
    <dgm:pt modelId="{FE7CFA32-706F-410F-8100-9CCE343B2AC5}" type="sibTrans" cxnId="{E692D1C5-421A-433D-999B-561947D233C6}">
      <dgm:prSet/>
      <dgm:spPr/>
      <dgm:t>
        <a:bodyPr/>
        <a:lstStyle/>
        <a:p>
          <a:endParaRPr lang="en-US" sz="1600" b="0">
            <a:solidFill>
              <a:schemeClr val="accent6"/>
            </a:solidFill>
            <a:latin typeface="Barlow" panose="020B0604020202020204" charset="0"/>
          </a:endParaRPr>
        </a:p>
      </dgm:t>
    </dgm:pt>
    <dgm:pt modelId="{E0E6ACD4-F443-4066-9F85-F37BAB598ACA}" type="pres">
      <dgm:prSet presAssocID="{FD98DC16-E95A-446A-B3A7-A0D11A9D7489}" presName="linearFlow" presStyleCnt="0">
        <dgm:presLayoutVars>
          <dgm:dir/>
          <dgm:animLvl val="lvl"/>
          <dgm:resizeHandles val="exact"/>
        </dgm:presLayoutVars>
      </dgm:prSet>
      <dgm:spPr/>
    </dgm:pt>
    <dgm:pt modelId="{D8A62B41-3F66-493B-BE43-0DC7C744322D}" type="pres">
      <dgm:prSet presAssocID="{88111899-0378-4944-BB19-055F0F2DA341}" presName="composite" presStyleCnt="0"/>
      <dgm:spPr/>
    </dgm:pt>
    <dgm:pt modelId="{2E7624AD-4FCD-45EA-9C60-21737645DF5D}" type="pres">
      <dgm:prSet presAssocID="{88111899-0378-4944-BB19-055F0F2DA341}" presName="parTx" presStyleLbl="node1" presStyleIdx="0" presStyleCnt="3">
        <dgm:presLayoutVars>
          <dgm:chMax val="0"/>
          <dgm:chPref val="0"/>
          <dgm:bulletEnabled val="1"/>
        </dgm:presLayoutVars>
      </dgm:prSet>
      <dgm:spPr/>
      <dgm:t>
        <a:bodyPr/>
        <a:lstStyle/>
        <a:p>
          <a:endParaRPr lang="en-US"/>
        </a:p>
      </dgm:t>
    </dgm:pt>
    <dgm:pt modelId="{352A8115-5813-47B0-A5E0-E4230B281DD7}" type="pres">
      <dgm:prSet presAssocID="{88111899-0378-4944-BB19-055F0F2DA341}" presName="parSh" presStyleLbl="node1" presStyleIdx="0" presStyleCnt="3" custScaleX="115991" custScaleY="100000" custLinFactNeighborY="4963"/>
      <dgm:spPr/>
      <dgm:t>
        <a:bodyPr/>
        <a:lstStyle/>
        <a:p>
          <a:endParaRPr lang="en-US"/>
        </a:p>
      </dgm:t>
    </dgm:pt>
    <dgm:pt modelId="{C305BB6F-B153-40F5-B076-D26CE715A71F}" type="pres">
      <dgm:prSet presAssocID="{88111899-0378-4944-BB19-055F0F2DA341}" presName="desTx" presStyleLbl="fgAcc1" presStyleIdx="0" presStyleCnt="3" custScaleX="126427" custScaleY="103950" custLinFactNeighborX="461" custLinFactNeighborY="7220">
        <dgm:presLayoutVars>
          <dgm:bulletEnabled val="1"/>
        </dgm:presLayoutVars>
      </dgm:prSet>
      <dgm:spPr/>
      <dgm:t>
        <a:bodyPr/>
        <a:lstStyle/>
        <a:p>
          <a:endParaRPr lang="en-US"/>
        </a:p>
      </dgm:t>
    </dgm:pt>
    <dgm:pt modelId="{B297CA85-0C76-4AEB-9BD7-7AAA7337756C}" type="pres">
      <dgm:prSet presAssocID="{B15FB4A9-953E-4461-A97C-234FBBFDD460}" presName="sibTrans" presStyleLbl="sibTrans2D1" presStyleIdx="0" presStyleCnt="2" custAng="21563324"/>
      <dgm:spPr/>
      <dgm:t>
        <a:bodyPr/>
        <a:lstStyle/>
        <a:p>
          <a:endParaRPr lang="en-US"/>
        </a:p>
      </dgm:t>
    </dgm:pt>
    <dgm:pt modelId="{908106E9-A697-4FC0-83D9-4DBC212FCF72}" type="pres">
      <dgm:prSet presAssocID="{B15FB4A9-953E-4461-A97C-234FBBFDD460}" presName="connTx" presStyleLbl="sibTrans2D1" presStyleIdx="0" presStyleCnt="2"/>
      <dgm:spPr/>
      <dgm:t>
        <a:bodyPr/>
        <a:lstStyle/>
        <a:p>
          <a:endParaRPr lang="en-US"/>
        </a:p>
      </dgm:t>
    </dgm:pt>
    <dgm:pt modelId="{6476D7D5-6D56-4547-9ECC-9F157F76E2B5}" type="pres">
      <dgm:prSet presAssocID="{E2AAA7B2-C4B0-4E4D-82B4-15CB75DF3ADF}" presName="composite" presStyleCnt="0"/>
      <dgm:spPr/>
    </dgm:pt>
    <dgm:pt modelId="{A90FCD29-5033-47EE-ADFB-DA689E43A0CD}" type="pres">
      <dgm:prSet presAssocID="{E2AAA7B2-C4B0-4E4D-82B4-15CB75DF3ADF}" presName="parTx" presStyleLbl="node1" presStyleIdx="0" presStyleCnt="3">
        <dgm:presLayoutVars>
          <dgm:chMax val="0"/>
          <dgm:chPref val="0"/>
          <dgm:bulletEnabled val="1"/>
        </dgm:presLayoutVars>
      </dgm:prSet>
      <dgm:spPr/>
      <dgm:t>
        <a:bodyPr/>
        <a:lstStyle/>
        <a:p>
          <a:endParaRPr lang="en-US"/>
        </a:p>
      </dgm:t>
    </dgm:pt>
    <dgm:pt modelId="{50E220D6-EDEF-40DE-9E3D-6A00D170602E}" type="pres">
      <dgm:prSet presAssocID="{E2AAA7B2-C4B0-4E4D-82B4-15CB75DF3ADF}" presName="parSh" presStyleLbl="node1" presStyleIdx="1" presStyleCnt="3"/>
      <dgm:spPr/>
      <dgm:t>
        <a:bodyPr/>
        <a:lstStyle/>
        <a:p>
          <a:endParaRPr lang="en-US"/>
        </a:p>
      </dgm:t>
    </dgm:pt>
    <dgm:pt modelId="{36354E31-62FC-47FD-9236-D5CE818DAEB6}" type="pres">
      <dgm:prSet presAssocID="{E2AAA7B2-C4B0-4E4D-82B4-15CB75DF3ADF}" presName="desTx" presStyleLbl="fgAcc1" presStyleIdx="1" presStyleCnt="3" custScaleX="127638" custScaleY="96200" custLinFactNeighborY="9966">
        <dgm:presLayoutVars>
          <dgm:bulletEnabled val="1"/>
        </dgm:presLayoutVars>
      </dgm:prSet>
      <dgm:spPr/>
      <dgm:t>
        <a:bodyPr/>
        <a:lstStyle/>
        <a:p>
          <a:endParaRPr lang="en-US"/>
        </a:p>
      </dgm:t>
    </dgm:pt>
    <dgm:pt modelId="{A652F27A-B1B3-4FF5-9761-10860F61C538}" type="pres">
      <dgm:prSet presAssocID="{80301971-8861-47E0-8464-D8262E882D08}" presName="sibTrans" presStyleLbl="sibTrans2D1" presStyleIdx="1" presStyleCnt="2"/>
      <dgm:spPr/>
      <dgm:t>
        <a:bodyPr/>
        <a:lstStyle/>
        <a:p>
          <a:endParaRPr lang="en-US"/>
        </a:p>
      </dgm:t>
    </dgm:pt>
    <dgm:pt modelId="{C554D0A1-6031-4E0A-A108-ED07E394E992}" type="pres">
      <dgm:prSet presAssocID="{80301971-8861-47E0-8464-D8262E882D08}" presName="connTx" presStyleLbl="sibTrans2D1" presStyleIdx="1" presStyleCnt="2"/>
      <dgm:spPr/>
      <dgm:t>
        <a:bodyPr/>
        <a:lstStyle/>
        <a:p>
          <a:endParaRPr lang="en-US"/>
        </a:p>
      </dgm:t>
    </dgm:pt>
    <dgm:pt modelId="{16CEB88B-00A4-43B8-8E87-7EEF4790E563}" type="pres">
      <dgm:prSet presAssocID="{A448824F-6D69-4BF4-BF2B-2CCCECD3807E}" presName="composite" presStyleCnt="0"/>
      <dgm:spPr/>
    </dgm:pt>
    <dgm:pt modelId="{C2372751-7837-495F-A882-156CBA3D7B7F}" type="pres">
      <dgm:prSet presAssocID="{A448824F-6D69-4BF4-BF2B-2CCCECD3807E}" presName="parTx" presStyleLbl="node1" presStyleIdx="1" presStyleCnt="3">
        <dgm:presLayoutVars>
          <dgm:chMax val="0"/>
          <dgm:chPref val="0"/>
          <dgm:bulletEnabled val="1"/>
        </dgm:presLayoutVars>
      </dgm:prSet>
      <dgm:spPr/>
      <dgm:t>
        <a:bodyPr/>
        <a:lstStyle/>
        <a:p>
          <a:endParaRPr lang="en-US"/>
        </a:p>
      </dgm:t>
    </dgm:pt>
    <dgm:pt modelId="{D903A073-243E-4268-BC6C-314932A349AE}" type="pres">
      <dgm:prSet presAssocID="{A448824F-6D69-4BF4-BF2B-2CCCECD3807E}" presName="parSh" presStyleLbl="node1" presStyleIdx="2" presStyleCnt="3"/>
      <dgm:spPr/>
      <dgm:t>
        <a:bodyPr/>
        <a:lstStyle/>
        <a:p>
          <a:endParaRPr lang="en-US"/>
        </a:p>
      </dgm:t>
    </dgm:pt>
    <dgm:pt modelId="{F8767A88-DD04-4D05-87B2-CA12C183719F}" type="pres">
      <dgm:prSet presAssocID="{A448824F-6D69-4BF4-BF2B-2CCCECD3807E}" presName="desTx" presStyleLbl="fgAcc1" presStyleIdx="2" presStyleCnt="3" custLinFactNeighborY="9966">
        <dgm:presLayoutVars>
          <dgm:bulletEnabled val="1"/>
        </dgm:presLayoutVars>
      </dgm:prSet>
      <dgm:spPr/>
      <dgm:t>
        <a:bodyPr/>
        <a:lstStyle/>
        <a:p>
          <a:endParaRPr lang="en-US"/>
        </a:p>
      </dgm:t>
    </dgm:pt>
  </dgm:ptLst>
  <dgm:cxnLst>
    <dgm:cxn modelId="{EE62B671-06A3-471D-89CE-4B3320F4FB83}" type="presOf" srcId="{B15FB4A9-953E-4461-A97C-234FBBFDD460}" destId="{B297CA85-0C76-4AEB-9BD7-7AAA7337756C}" srcOrd="0" destOrd="0" presId="urn:microsoft.com/office/officeart/2005/8/layout/process3"/>
    <dgm:cxn modelId="{2796F3C7-440D-4538-9127-486487F16F34}" type="presOf" srcId="{DBFFE231-FA66-4272-94A6-1E1AC41D8C95}" destId="{F8767A88-DD04-4D05-87B2-CA12C183719F}" srcOrd="0" destOrd="0" presId="urn:microsoft.com/office/officeart/2005/8/layout/process3"/>
    <dgm:cxn modelId="{3306967E-F423-418C-8C86-C8938B8C4C08}" type="presOf" srcId="{F2710A76-88CD-4D0F-8E87-FA19E3F0EA55}" destId="{36354E31-62FC-47FD-9236-D5CE818DAEB6}" srcOrd="0" destOrd="1" presId="urn:microsoft.com/office/officeart/2005/8/layout/process3"/>
    <dgm:cxn modelId="{2C833871-1941-4488-832C-BB922858620B}" type="presOf" srcId="{E887C0F7-BFCA-4C32-B9E6-3A01E93DFC92}" destId="{F8767A88-DD04-4D05-87B2-CA12C183719F}" srcOrd="0" destOrd="2" presId="urn:microsoft.com/office/officeart/2005/8/layout/process3"/>
    <dgm:cxn modelId="{7BE6B759-5A02-49BF-A5FF-6D40CAC31B50}" srcId="{FD98DC16-E95A-446A-B3A7-A0D11A9D7489}" destId="{E2AAA7B2-C4B0-4E4D-82B4-15CB75DF3ADF}" srcOrd="1" destOrd="0" parTransId="{506EE9D9-33CE-44A6-83EF-D54CF2B7B91D}" sibTransId="{80301971-8861-47E0-8464-D8262E882D08}"/>
    <dgm:cxn modelId="{35340E50-115A-4E2F-B482-5E834D50C4EA}" type="presOf" srcId="{A448824F-6D69-4BF4-BF2B-2CCCECD3807E}" destId="{C2372751-7837-495F-A882-156CBA3D7B7F}" srcOrd="0" destOrd="0" presId="urn:microsoft.com/office/officeart/2005/8/layout/process3"/>
    <dgm:cxn modelId="{50CB9F9C-CD70-40D1-8DA9-43DE6DDA41CA}" type="presOf" srcId="{80301971-8861-47E0-8464-D8262E882D08}" destId="{C554D0A1-6031-4E0A-A108-ED07E394E992}" srcOrd="1" destOrd="0" presId="urn:microsoft.com/office/officeart/2005/8/layout/process3"/>
    <dgm:cxn modelId="{74B847AD-6E33-4E2E-8D17-768C522EBE39}" type="presOf" srcId="{E4ABF46F-6AB2-4B41-8144-A936E860DEB4}" destId="{F8767A88-DD04-4D05-87B2-CA12C183719F}" srcOrd="0" destOrd="1" presId="urn:microsoft.com/office/officeart/2005/8/layout/process3"/>
    <dgm:cxn modelId="{EFAB271B-3990-42F4-8A1D-C669A2DEB9CE}" type="presOf" srcId="{FD98DC16-E95A-446A-B3A7-A0D11A9D7489}" destId="{E0E6ACD4-F443-4066-9F85-F37BAB598ACA}" srcOrd="0" destOrd="0" presId="urn:microsoft.com/office/officeart/2005/8/layout/process3"/>
    <dgm:cxn modelId="{5E57503C-2497-4C95-8E17-D548D6BE0C9A}" srcId="{88111899-0378-4944-BB19-055F0F2DA341}" destId="{018438CA-94B7-450A-83B8-005D24F02461}" srcOrd="1" destOrd="0" parTransId="{DFD04919-F132-48A7-8880-6E5F0D600DD6}" sibTransId="{F6C5E0C3-8DC6-4BB6-A096-6334E1104768}"/>
    <dgm:cxn modelId="{C4494CC3-8D5F-4766-B45F-8B63F5178954}" type="presOf" srcId="{88111899-0378-4944-BB19-055F0F2DA341}" destId="{2E7624AD-4FCD-45EA-9C60-21737645DF5D}" srcOrd="0" destOrd="0" presId="urn:microsoft.com/office/officeart/2005/8/layout/process3"/>
    <dgm:cxn modelId="{A6749DA0-D357-4B8F-916D-602919CC73A4}" srcId="{FD98DC16-E95A-446A-B3A7-A0D11A9D7489}" destId="{88111899-0378-4944-BB19-055F0F2DA341}" srcOrd="0" destOrd="0" parTransId="{C144F9D0-33EC-489A-8658-70002D94D711}" sibTransId="{B15FB4A9-953E-4461-A97C-234FBBFDD460}"/>
    <dgm:cxn modelId="{E38C7023-2E4E-46A1-BA85-FBC7610769A0}" srcId="{FD98DC16-E95A-446A-B3A7-A0D11A9D7489}" destId="{A448824F-6D69-4BF4-BF2B-2CCCECD3807E}" srcOrd="2" destOrd="0" parTransId="{46AB9625-72F1-4B97-8449-FC88A4C53155}" sibTransId="{2496FF54-37B6-4EDF-96EE-DDFAF0C42479}"/>
    <dgm:cxn modelId="{A8F1FAA7-DB3B-4EDB-A862-C07A9A8CFDD7}" type="presOf" srcId="{B15FB4A9-953E-4461-A97C-234FBBFDD460}" destId="{908106E9-A697-4FC0-83D9-4DBC212FCF72}" srcOrd="1" destOrd="0" presId="urn:microsoft.com/office/officeart/2005/8/layout/process3"/>
    <dgm:cxn modelId="{B83F29F5-1BF9-4ABB-9E28-22C784B9AB5F}" srcId="{A448824F-6D69-4BF4-BF2B-2CCCECD3807E}" destId="{E4ABF46F-6AB2-4B41-8144-A936E860DEB4}" srcOrd="1" destOrd="0" parTransId="{42BB2F9A-951F-4495-A1AC-99EBD8957167}" sibTransId="{47EC32C6-56F4-4D26-B6B7-5C8E65676FF4}"/>
    <dgm:cxn modelId="{24F25BA7-7BA8-4796-ABE8-0AA7AFCF8A30}" srcId="{88111899-0378-4944-BB19-055F0F2DA341}" destId="{7BF610DF-E2B1-4AC3-8AB2-A2E9FF62270F}" srcOrd="0" destOrd="0" parTransId="{F90A78CE-8F8F-4A68-9BB2-34BB3637B4BD}" sibTransId="{0528EC96-8C11-4D08-BEBE-6D736F79B449}"/>
    <dgm:cxn modelId="{8DB467F8-C28D-4311-95C1-248D0FC807A3}" type="presOf" srcId="{88111899-0378-4944-BB19-055F0F2DA341}" destId="{352A8115-5813-47B0-A5E0-E4230B281DD7}" srcOrd="1" destOrd="0" presId="urn:microsoft.com/office/officeart/2005/8/layout/process3"/>
    <dgm:cxn modelId="{A46CC5B1-8C8F-4B1A-84CC-78D44A07A452}" type="presOf" srcId="{A5FF76BD-F17D-47F6-A7A2-DC085F2F630E}" destId="{36354E31-62FC-47FD-9236-D5CE818DAEB6}" srcOrd="0" destOrd="0" presId="urn:microsoft.com/office/officeart/2005/8/layout/process3"/>
    <dgm:cxn modelId="{789D60F4-DEEF-44B3-B16C-66F8C5FE45F1}" type="presOf" srcId="{A448824F-6D69-4BF4-BF2B-2CCCECD3807E}" destId="{D903A073-243E-4268-BC6C-314932A349AE}" srcOrd="1" destOrd="0" presId="urn:microsoft.com/office/officeart/2005/8/layout/process3"/>
    <dgm:cxn modelId="{A434D0A6-2918-4CAC-9F1B-37C5D55A27A2}" type="presOf" srcId="{E2AAA7B2-C4B0-4E4D-82B4-15CB75DF3ADF}" destId="{50E220D6-EDEF-40DE-9E3D-6A00D170602E}" srcOrd="1" destOrd="0" presId="urn:microsoft.com/office/officeart/2005/8/layout/process3"/>
    <dgm:cxn modelId="{02238802-F49C-489C-96FB-E508E702ADC5}" srcId="{A448824F-6D69-4BF4-BF2B-2CCCECD3807E}" destId="{DBFFE231-FA66-4272-94A6-1E1AC41D8C95}" srcOrd="0" destOrd="0" parTransId="{A57A409C-D22E-4FC0-A51B-9E9D9330482A}" sibTransId="{77788ADB-FCA9-4F78-B1C6-DDE4090C5C46}"/>
    <dgm:cxn modelId="{DF61BF55-9555-43CA-B848-E06599A502BD}" srcId="{E2AAA7B2-C4B0-4E4D-82B4-15CB75DF3ADF}" destId="{A5FF76BD-F17D-47F6-A7A2-DC085F2F630E}" srcOrd="0" destOrd="0" parTransId="{FB72CC51-B86A-4660-A747-2FC2C783A890}" sibTransId="{55EFECDE-DD0B-4417-A6D8-F57924140B32}"/>
    <dgm:cxn modelId="{E692D1C5-421A-433D-999B-561947D233C6}" srcId="{A448824F-6D69-4BF4-BF2B-2CCCECD3807E}" destId="{E887C0F7-BFCA-4C32-B9E6-3A01E93DFC92}" srcOrd="2" destOrd="0" parTransId="{D9C99B42-76B4-4BC3-920A-32DFB95E3095}" sibTransId="{FE7CFA32-706F-410F-8100-9CCE343B2AC5}"/>
    <dgm:cxn modelId="{00B8BAB4-89FE-4F68-B209-5FBA8994DB6B}" srcId="{A448824F-6D69-4BF4-BF2B-2CCCECD3807E}" destId="{F0FDE551-1AFF-4A04-8D42-254E8C0090C4}" srcOrd="3" destOrd="0" parTransId="{D1EF6E32-9499-4365-B6EA-958548059929}" sibTransId="{BEE5D6B4-F8D3-4661-A174-5E6E7C7AEDCC}"/>
    <dgm:cxn modelId="{B048452A-1D64-4C93-AF01-9CD9C7004434}" type="presOf" srcId="{80301971-8861-47E0-8464-D8262E882D08}" destId="{A652F27A-B1B3-4FF5-9761-10860F61C538}" srcOrd="0" destOrd="0" presId="urn:microsoft.com/office/officeart/2005/8/layout/process3"/>
    <dgm:cxn modelId="{E40BBB24-4020-43D7-B596-5E3AC50E88BA}" srcId="{E2AAA7B2-C4B0-4E4D-82B4-15CB75DF3ADF}" destId="{F2710A76-88CD-4D0F-8E87-FA19E3F0EA55}" srcOrd="1" destOrd="0" parTransId="{5BD08585-761F-4BBC-AFC0-17587413DE88}" sibTransId="{FB097F45-DD2D-46B1-9E65-133707075C44}"/>
    <dgm:cxn modelId="{8CB2397D-6319-4DF4-81E7-C2FD91C29B5A}" type="presOf" srcId="{7BF610DF-E2B1-4AC3-8AB2-A2E9FF62270F}" destId="{C305BB6F-B153-40F5-B076-D26CE715A71F}" srcOrd="0" destOrd="0" presId="urn:microsoft.com/office/officeart/2005/8/layout/process3"/>
    <dgm:cxn modelId="{3356418F-1157-4D4F-BAF0-A0EC9E9E731D}" type="presOf" srcId="{F0FDE551-1AFF-4A04-8D42-254E8C0090C4}" destId="{F8767A88-DD04-4D05-87B2-CA12C183719F}" srcOrd="0" destOrd="3" presId="urn:microsoft.com/office/officeart/2005/8/layout/process3"/>
    <dgm:cxn modelId="{366ABFA7-D29E-41AB-9A41-6F5575B79008}" type="presOf" srcId="{018438CA-94B7-450A-83B8-005D24F02461}" destId="{C305BB6F-B153-40F5-B076-D26CE715A71F}" srcOrd="0" destOrd="1" presId="urn:microsoft.com/office/officeart/2005/8/layout/process3"/>
    <dgm:cxn modelId="{9125069E-E9D5-4C4E-B91F-000FBA52911D}" type="presOf" srcId="{E2AAA7B2-C4B0-4E4D-82B4-15CB75DF3ADF}" destId="{A90FCD29-5033-47EE-ADFB-DA689E43A0CD}" srcOrd="0" destOrd="0" presId="urn:microsoft.com/office/officeart/2005/8/layout/process3"/>
    <dgm:cxn modelId="{5877C8B9-504A-4863-8004-803B3B446566}" type="presParOf" srcId="{E0E6ACD4-F443-4066-9F85-F37BAB598ACA}" destId="{D8A62B41-3F66-493B-BE43-0DC7C744322D}" srcOrd="0" destOrd="0" presId="urn:microsoft.com/office/officeart/2005/8/layout/process3"/>
    <dgm:cxn modelId="{A3CADFB6-B4E4-4C9B-A6AD-FAA669F0317B}" type="presParOf" srcId="{D8A62B41-3F66-493B-BE43-0DC7C744322D}" destId="{2E7624AD-4FCD-45EA-9C60-21737645DF5D}" srcOrd="0" destOrd="0" presId="urn:microsoft.com/office/officeart/2005/8/layout/process3"/>
    <dgm:cxn modelId="{C03BEEAC-B4F1-4F6C-88C2-0946390A8E55}" type="presParOf" srcId="{D8A62B41-3F66-493B-BE43-0DC7C744322D}" destId="{352A8115-5813-47B0-A5E0-E4230B281DD7}" srcOrd="1" destOrd="0" presId="urn:microsoft.com/office/officeart/2005/8/layout/process3"/>
    <dgm:cxn modelId="{B5F54912-9974-4365-B171-310A9539BBA8}" type="presParOf" srcId="{D8A62B41-3F66-493B-BE43-0DC7C744322D}" destId="{C305BB6F-B153-40F5-B076-D26CE715A71F}" srcOrd="2" destOrd="0" presId="urn:microsoft.com/office/officeart/2005/8/layout/process3"/>
    <dgm:cxn modelId="{E5768CA9-AB7B-4C94-9E89-DFDF3F2A2137}" type="presParOf" srcId="{E0E6ACD4-F443-4066-9F85-F37BAB598ACA}" destId="{B297CA85-0C76-4AEB-9BD7-7AAA7337756C}" srcOrd="1" destOrd="0" presId="urn:microsoft.com/office/officeart/2005/8/layout/process3"/>
    <dgm:cxn modelId="{F3D6F7AA-BC87-46A3-BC11-CBFB848933BB}" type="presParOf" srcId="{B297CA85-0C76-4AEB-9BD7-7AAA7337756C}" destId="{908106E9-A697-4FC0-83D9-4DBC212FCF72}" srcOrd="0" destOrd="0" presId="urn:microsoft.com/office/officeart/2005/8/layout/process3"/>
    <dgm:cxn modelId="{72E999B1-FBAF-44D2-9C64-333B38EBEE12}" type="presParOf" srcId="{E0E6ACD4-F443-4066-9F85-F37BAB598ACA}" destId="{6476D7D5-6D56-4547-9ECC-9F157F76E2B5}" srcOrd="2" destOrd="0" presId="urn:microsoft.com/office/officeart/2005/8/layout/process3"/>
    <dgm:cxn modelId="{DF61E9A2-E5F6-4B4A-9B40-29BCEF58B62F}" type="presParOf" srcId="{6476D7D5-6D56-4547-9ECC-9F157F76E2B5}" destId="{A90FCD29-5033-47EE-ADFB-DA689E43A0CD}" srcOrd="0" destOrd="0" presId="urn:microsoft.com/office/officeart/2005/8/layout/process3"/>
    <dgm:cxn modelId="{9AF8F0F2-89BC-4D3F-98AE-E3929E3AE0CA}" type="presParOf" srcId="{6476D7D5-6D56-4547-9ECC-9F157F76E2B5}" destId="{50E220D6-EDEF-40DE-9E3D-6A00D170602E}" srcOrd="1" destOrd="0" presId="urn:microsoft.com/office/officeart/2005/8/layout/process3"/>
    <dgm:cxn modelId="{2A92737C-BA80-4A7B-BABB-11CCCAFA412A}" type="presParOf" srcId="{6476D7D5-6D56-4547-9ECC-9F157F76E2B5}" destId="{36354E31-62FC-47FD-9236-D5CE818DAEB6}" srcOrd="2" destOrd="0" presId="urn:microsoft.com/office/officeart/2005/8/layout/process3"/>
    <dgm:cxn modelId="{EFDEC1F7-9E20-4FC1-85C4-FB4A83C6239D}" type="presParOf" srcId="{E0E6ACD4-F443-4066-9F85-F37BAB598ACA}" destId="{A652F27A-B1B3-4FF5-9761-10860F61C538}" srcOrd="3" destOrd="0" presId="urn:microsoft.com/office/officeart/2005/8/layout/process3"/>
    <dgm:cxn modelId="{5A13EA24-2EC1-4F98-A5AC-C8E0922ABA62}" type="presParOf" srcId="{A652F27A-B1B3-4FF5-9761-10860F61C538}" destId="{C554D0A1-6031-4E0A-A108-ED07E394E992}" srcOrd="0" destOrd="0" presId="urn:microsoft.com/office/officeart/2005/8/layout/process3"/>
    <dgm:cxn modelId="{1A74C503-908C-4B85-B639-5BFA137D5D5F}" type="presParOf" srcId="{E0E6ACD4-F443-4066-9F85-F37BAB598ACA}" destId="{16CEB88B-00A4-43B8-8E87-7EEF4790E563}" srcOrd="4" destOrd="0" presId="urn:microsoft.com/office/officeart/2005/8/layout/process3"/>
    <dgm:cxn modelId="{64D8C305-D121-4C6F-B8F0-87087B5E0111}" type="presParOf" srcId="{16CEB88B-00A4-43B8-8E87-7EEF4790E563}" destId="{C2372751-7837-495F-A882-156CBA3D7B7F}" srcOrd="0" destOrd="0" presId="urn:microsoft.com/office/officeart/2005/8/layout/process3"/>
    <dgm:cxn modelId="{19514638-8B99-4E6B-A78C-05206C66EA85}" type="presParOf" srcId="{16CEB88B-00A4-43B8-8E87-7EEF4790E563}" destId="{D903A073-243E-4268-BC6C-314932A349AE}" srcOrd="1" destOrd="0" presId="urn:microsoft.com/office/officeart/2005/8/layout/process3"/>
    <dgm:cxn modelId="{7331E451-AC38-49A8-8C55-D953B055F865}" type="presParOf" srcId="{16CEB88B-00A4-43B8-8E87-7EEF4790E563}" destId="{F8767A88-DD04-4D05-87B2-CA12C183719F}"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98DC16-E95A-446A-B3A7-A0D11A9D7489}" type="doc">
      <dgm:prSet loTypeId="urn:microsoft.com/office/officeart/2005/8/layout/process3" loCatId="process" qsTypeId="urn:microsoft.com/office/officeart/2005/8/quickstyle/3d3" qsCatId="3D" csTypeId="urn:microsoft.com/office/officeart/2005/8/colors/accent6_5" csCatId="accent6" phldr="1"/>
      <dgm:spPr/>
    </dgm:pt>
    <dgm:pt modelId="{88111899-0378-4944-BB19-055F0F2DA341}">
      <dgm:prSet phldrT="[Text]" custT="1"/>
      <dgm:spPr>
        <a:solidFill>
          <a:srgbClr val="FFC000">
            <a:alpha val="90000"/>
          </a:srgbClr>
        </a:solidFill>
      </dgm:spPr>
      <dgm:t>
        <a:bodyPr/>
        <a:lstStyle/>
        <a:p>
          <a:r>
            <a:rPr lang="en-US" sz="1600" b="0" dirty="0" smtClean="0">
              <a:solidFill>
                <a:schemeClr val="accent6"/>
              </a:solidFill>
              <a:latin typeface="Barlow" panose="020B0604020202020204" charset="0"/>
            </a:rPr>
            <a:t>Data</a:t>
          </a:r>
          <a:r>
            <a:rPr lang="en-US" sz="1600" b="0" baseline="0" dirty="0" smtClean="0">
              <a:solidFill>
                <a:schemeClr val="accent6"/>
              </a:solidFill>
              <a:latin typeface="Barlow" panose="020B0604020202020204" charset="0"/>
            </a:rPr>
            <a:t> Pre-processing </a:t>
          </a:r>
          <a:endParaRPr lang="en-US" sz="1600" b="0" dirty="0">
            <a:solidFill>
              <a:schemeClr val="accent6"/>
            </a:solidFill>
            <a:latin typeface="Barlow" panose="020B0604020202020204" charset="0"/>
          </a:endParaRPr>
        </a:p>
      </dgm:t>
    </dgm:pt>
    <dgm:pt modelId="{C144F9D0-33EC-489A-8658-70002D94D711}" type="parTrans" cxnId="{A6749DA0-D357-4B8F-916D-602919CC73A4}">
      <dgm:prSet/>
      <dgm:spPr/>
      <dgm:t>
        <a:bodyPr/>
        <a:lstStyle/>
        <a:p>
          <a:endParaRPr lang="en-US" sz="1600" b="0">
            <a:solidFill>
              <a:schemeClr val="accent6"/>
            </a:solidFill>
            <a:latin typeface="Barlow" panose="020B0604020202020204" charset="0"/>
          </a:endParaRPr>
        </a:p>
      </dgm:t>
    </dgm:pt>
    <dgm:pt modelId="{B15FB4A9-953E-4461-A97C-234FBBFDD460}" type="sibTrans" cxnId="{A6749DA0-D357-4B8F-916D-602919CC73A4}">
      <dgm:prSet custT="1"/>
      <dgm:spPr>
        <a:solidFill>
          <a:schemeClr val="accent5">
            <a:lumMod val="75000"/>
          </a:schemeClr>
        </a:solidFill>
      </dgm:spPr>
      <dgm:t>
        <a:bodyPr/>
        <a:lstStyle/>
        <a:p>
          <a:endParaRPr lang="en-US" sz="1600" b="0">
            <a:solidFill>
              <a:schemeClr val="accent6"/>
            </a:solidFill>
            <a:latin typeface="Barlow" panose="020B0604020202020204" charset="0"/>
          </a:endParaRPr>
        </a:p>
      </dgm:t>
    </dgm:pt>
    <dgm:pt modelId="{A448824F-6D69-4BF4-BF2B-2CCCECD3807E}">
      <dgm:prSet phldrT="[Text]" custT="1"/>
      <dgm:spPr>
        <a:solidFill>
          <a:srgbClr val="FFC000"/>
        </a:solidFill>
      </dgm:spPr>
      <dgm:t>
        <a:bodyPr/>
        <a:lstStyle/>
        <a:p>
          <a:r>
            <a:rPr lang="en-US" sz="1600" b="0" dirty="0" smtClean="0">
              <a:solidFill>
                <a:schemeClr val="accent6"/>
              </a:solidFill>
              <a:latin typeface="Barlow" panose="020B0604020202020204" charset="0"/>
            </a:rPr>
            <a:t>Model Evaluation</a:t>
          </a:r>
          <a:endParaRPr lang="en-US" sz="1600" b="0" dirty="0">
            <a:solidFill>
              <a:schemeClr val="accent6"/>
            </a:solidFill>
            <a:latin typeface="Barlow" panose="020B0604020202020204" charset="0"/>
          </a:endParaRPr>
        </a:p>
      </dgm:t>
    </dgm:pt>
    <dgm:pt modelId="{46AB9625-72F1-4B97-8449-FC88A4C53155}" type="parTrans" cxnId="{E38C7023-2E4E-46A1-BA85-FBC7610769A0}">
      <dgm:prSet/>
      <dgm:spPr/>
      <dgm:t>
        <a:bodyPr/>
        <a:lstStyle/>
        <a:p>
          <a:endParaRPr lang="en-US" sz="1600" b="0">
            <a:solidFill>
              <a:schemeClr val="accent6"/>
            </a:solidFill>
            <a:latin typeface="Barlow" panose="020B0604020202020204" charset="0"/>
          </a:endParaRPr>
        </a:p>
      </dgm:t>
    </dgm:pt>
    <dgm:pt modelId="{2496FF54-37B6-4EDF-96EE-DDFAF0C42479}" type="sibTrans" cxnId="{E38C7023-2E4E-46A1-BA85-FBC7610769A0}">
      <dgm:prSet/>
      <dgm:spPr/>
      <dgm:t>
        <a:bodyPr/>
        <a:lstStyle/>
        <a:p>
          <a:endParaRPr lang="en-US" sz="1600" b="0">
            <a:solidFill>
              <a:schemeClr val="accent6"/>
            </a:solidFill>
            <a:latin typeface="Barlow" panose="020B0604020202020204" charset="0"/>
          </a:endParaRPr>
        </a:p>
      </dgm:t>
    </dgm:pt>
    <dgm:pt modelId="{A5FF76BD-F17D-47F6-A7A2-DC085F2F630E}">
      <dgm:prSet custT="1"/>
      <dgm:spPr/>
      <dgm:t>
        <a:bodyPr anchor="ctr"/>
        <a:lstStyle/>
        <a:p>
          <a:r>
            <a:rPr lang="en-US" sz="1600" b="0" i="0" u="none" strike="noStrike" cap="none" dirty="0" smtClean="0">
              <a:solidFill>
                <a:schemeClr val="accent6"/>
              </a:solidFill>
              <a:effectLst/>
              <a:latin typeface="Barlow" panose="020B0604020202020204" charset="0"/>
              <a:ea typeface="Arial"/>
              <a:cs typeface="Arial"/>
              <a:sym typeface="Arial"/>
            </a:rPr>
            <a:t>Build a model (Sequential) with Dense layers</a:t>
          </a:r>
          <a:endParaRPr lang="en-US" sz="1600" b="0" dirty="0">
            <a:solidFill>
              <a:schemeClr val="accent6"/>
            </a:solidFill>
            <a:latin typeface="Barlow" panose="020B0604020202020204" charset="0"/>
          </a:endParaRPr>
        </a:p>
      </dgm:t>
    </dgm:pt>
    <dgm:pt modelId="{FB72CC51-B86A-4660-A747-2FC2C783A890}" type="parTrans" cxnId="{DF61BF55-9555-43CA-B848-E06599A502BD}">
      <dgm:prSet/>
      <dgm:spPr/>
      <dgm:t>
        <a:bodyPr/>
        <a:lstStyle/>
        <a:p>
          <a:endParaRPr lang="en-US" sz="1600" b="0">
            <a:solidFill>
              <a:schemeClr val="accent6"/>
            </a:solidFill>
            <a:latin typeface="Barlow" panose="020B0604020202020204" charset="0"/>
          </a:endParaRPr>
        </a:p>
      </dgm:t>
    </dgm:pt>
    <dgm:pt modelId="{55EFECDE-DD0B-4417-A6D8-F57924140B32}" type="sibTrans" cxnId="{DF61BF55-9555-43CA-B848-E06599A502BD}">
      <dgm:prSet/>
      <dgm:spPr/>
      <dgm:t>
        <a:bodyPr/>
        <a:lstStyle/>
        <a:p>
          <a:endParaRPr lang="en-US" sz="1600" b="0">
            <a:solidFill>
              <a:schemeClr val="accent6"/>
            </a:solidFill>
            <a:latin typeface="Barlow" panose="020B0604020202020204" charset="0"/>
          </a:endParaRPr>
        </a:p>
      </dgm:t>
    </dgm:pt>
    <dgm:pt modelId="{8912F445-FECE-4BB5-A31C-DA1A3DEBBE2C}">
      <dgm:prSet custT="1"/>
      <dgm:spPr/>
      <dgm:t>
        <a:bodyPr anchor="ctr"/>
        <a:lstStyle/>
        <a:p>
          <a:r>
            <a:rPr lang="en-US" sz="1600" b="0" i="0" u="none" strike="noStrike" cap="none" dirty="0" smtClean="0">
              <a:solidFill>
                <a:schemeClr val="accent6"/>
              </a:solidFill>
              <a:effectLst/>
              <a:latin typeface="Barlow" panose="020B0604020202020204" charset="0"/>
              <a:ea typeface="Arial"/>
              <a:cs typeface="Arial"/>
              <a:sym typeface="Arial"/>
            </a:rPr>
            <a:t>Flatten input image dimensions to 1D </a:t>
          </a:r>
          <a:endParaRPr lang="en-US" sz="1600" b="0" dirty="0">
            <a:solidFill>
              <a:schemeClr val="accent6"/>
            </a:solidFill>
            <a:latin typeface="Barlow" panose="020B0604020202020204" charset="0"/>
          </a:endParaRPr>
        </a:p>
      </dgm:t>
    </dgm:pt>
    <dgm:pt modelId="{E1800F02-1A9A-43FC-885F-98068D95294A}" type="parTrans" cxnId="{929C079F-E32C-4E2F-A4BC-14E834740FD2}">
      <dgm:prSet/>
      <dgm:spPr/>
      <dgm:t>
        <a:bodyPr/>
        <a:lstStyle/>
        <a:p>
          <a:endParaRPr lang="en-US" sz="1600" b="0">
            <a:solidFill>
              <a:schemeClr val="accent6"/>
            </a:solidFill>
            <a:latin typeface="Barlow" panose="020B0604020202020204" charset="0"/>
          </a:endParaRPr>
        </a:p>
      </dgm:t>
    </dgm:pt>
    <dgm:pt modelId="{DF8639A4-868D-4B8B-B54F-F176B2179DD9}" type="sibTrans" cxnId="{929C079F-E32C-4E2F-A4BC-14E834740FD2}">
      <dgm:prSet/>
      <dgm:spPr/>
      <dgm:t>
        <a:bodyPr/>
        <a:lstStyle/>
        <a:p>
          <a:endParaRPr lang="en-US" sz="1600" b="0">
            <a:solidFill>
              <a:schemeClr val="accent6"/>
            </a:solidFill>
            <a:latin typeface="Barlow" panose="020B0604020202020204" charset="0"/>
          </a:endParaRPr>
        </a:p>
      </dgm:t>
    </dgm:pt>
    <dgm:pt modelId="{017E17AD-E307-43A4-AF07-810B760AB2F0}">
      <dgm:prSet custT="1"/>
      <dgm:spPr/>
      <dgm:t>
        <a:bodyPr anchor="ctr"/>
        <a:lstStyle/>
        <a:p>
          <a:r>
            <a:rPr lang="en-US" sz="1600" b="0" i="0" u="none" strike="noStrike" cap="none" dirty="0" smtClean="0">
              <a:solidFill>
                <a:schemeClr val="accent6"/>
              </a:solidFill>
              <a:effectLst/>
              <a:latin typeface="Barlow" panose="020B0604020202020204" charset="0"/>
              <a:ea typeface="Arial"/>
              <a:cs typeface="Arial"/>
              <a:sym typeface="Arial"/>
            </a:rPr>
            <a:t>Normalize image pixel values</a:t>
          </a:r>
          <a:endParaRPr lang="en-US" sz="1600" b="0" dirty="0">
            <a:solidFill>
              <a:schemeClr val="accent6"/>
            </a:solidFill>
            <a:latin typeface="Barlow" panose="020B0604020202020204" charset="0"/>
          </a:endParaRPr>
        </a:p>
      </dgm:t>
    </dgm:pt>
    <dgm:pt modelId="{161938EF-2539-48C2-9E6B-FD2A8431E33C}" type="parTrans" cxnId="{42011802-86A0-450C-8A42-DFD86647FE1E}">
      <dgm:prSet/>
      <dgm:spPr/>
      <dgm:t>
        <a:bodyPr/>
        <a:lstStyle/>
        <a:p>
          <a:endParaRPr lang="en-US" sz="1600" b="0">
            <a:solidFill>
              <a:schemeClr val="accent6"/>
            </a:solidFill>
            <a:latin typeface="Barlow" panose="020B0604020202020204" charset="0"/>
          </a:endParaRPr>
        </a:p>
      </dgm:t>
    </dgm:pt>
    <dgm:pt modelId="{89B044A7-7905-4EA0-A9B7-CC9F62D1A010}" type="sibTrans" cxnId="{42011802-86A0-450C-8A42-DFD86647FE1E}">
      <dgm:prSet/>
      <dgm:spPr/>
      <dgm:t>
        <a:bodyPr/>
        <a:lstStyle/>
        <a:p>
          <a:endParaRPr lang="en-US" sz="1600" b="0">
            <a:solidFill>
              <a:schemeClr val="accent6"/>
            </a:solidFill>
            <a:latin typeface="Barlow" panose="020B0604020202020204" charset="0"/>
          </a:endParaRPr>
        </a:p>
      </dgm:t>
    </dgm:pt>
    <dgm:pt modelId="{E2AAA7B2-C4B0-4E4D-82B4-15CB75DF3ADF}">
      <dgm:prSet phldrT="[Text]" custT="1"/>
      <dgm:spPr>
        <a:solidFill>
          <a:srgbClr val="FFC000"/>
        </a:solidFill>
      </dgm:spPr>
      <dgm:t>
        <a:bodyPr/>
        <a:lstStyle/>
        <a:p>
          <a:r>
            <a:rPr lang="en-US" sz="1600" b="0" dirty="0" smtClean="0">
              <a:solidFill>
                <a:schemeClr val="accent6"/>
              </a:solidFill>
              <a:latin typeface="Barlow" panose="020B0604020202020204" charset="0"/>
            </a:rPr>
            <a:t>CNN Model with Keras</a:t>
          </a:r>
          <a:endParaRPr lang="en-US" sz="1600" b="0" dirty="0">
            <a:solidFill>
              <a:schemeClr val="accent6"/>
            </a:solidFill>
            <a:latin typeface="Barlow" panose="020B0604020202020204" charset="0"/>
          </a:endParaRPr>
        </a:p>
      </dgm:t>
    </dgm:pt>
    <dgm:pt modelId="{80301971-8861-47E0-8464-D8262E882D08}" type="sibTrans" cxnId="{7BE6B759-5A02-49BF-A5FF-6D40CAC31B50}">
      <dgm:prSet custT="1"/>
      <dgm:spPr/>
      <dgm:t>
        <a:bodyPr/>
        <a:lstStyle/>
        <a:p>
          <a:endParaRPr lang="en-US" sz="1600" b="0">
            <a:solidFill>
              <a:schemeClr val="accent6"/>
            </a:solidFill>
            <a:latin typeface="Barlow" panose="020B0604020202020204" charset="0"/>
          </a:endParaRPr>
        </a:p>
      </dgm:t>
    </dgm:pt>
    <dgm:pt modelId="{506EE9D9-33CE-44A6-83EF-D54CF2B7B91D}" type="parTrans" cxnId="{7BE6B759-5A02-49BF-A5FF-6D40CAC31B50}">
      <dgm:prSet/>
      <dgm:spPr/>
      <dgm:t>
        <a:bodyPr/>
        <a:lstStyle/>
        <a:p>
          <a:endParaRPr lang="en-US" sz="1600" b="0">
            <a:solidFill>
              <a:schemeClr val="accent6"/>
            </a:solidFill>
            <a:latin typeface="Barlow" panose="020B0604020202020204" charset="0"/>
          </a:endParaRPr>
        </a:p>
      </dgm:t>
    </dgm:pt>
    <dgm:pt modelId="{48A04069-AFA8-432C-9997-11861C1BB083}">
      <dgm:prSet custT="1"/>
      <dgm:spPr/>
      <dgm:t>
        <a:bodyPr anchor="ctr"/>
        <a:lstStyle/>
        <a:p>
          <a:r>
            <a:rPr lang="en-US" sz="1600" b="0" i="0" dirty="0" smtClean="0">
              <a:solidFill>
                <a:schemeClr val="accent6"/>
              </a:solidFill>
              <a:latin typeface="Barlow" panose="020B0604020202020204" charset="0"/>
            </a:rPr>
            <a:t>Deal with imbalanced class sizes (</a:t>
          </a:r>
          <a:r>
            <a:rPr lang="en-US" sz="1600" b="1" i="0" dirty="0" smtClean="0">
              <a:solidFill>
                <a:schemeClr val="accent6"/>
              </a:solidFill>
              <a:latin typeface="Barlow" panose="020B0604020202020204" charset="0"/>
            </a:rPr>
            <a:t>Undersampling</a:t>
          </a:r>
          <a:r>
            <a:rPr lang="en-US" sz="1600" b="0" i="0" dirty="0" smtClean="0">
              <a:solidFill>
                <a:schemeClr val="accent6"/>
              </a:solidFill>
              <a:latin typeface="Barlow" panose="020B0604020202020204" charset="0"/>
            </a:rPr>
            <a:t>)</a:t>
          </a:r>
          <a:endParaRPr lang="en-US" sz="1600" b="0" dirty="0">
            <a:solidFill>
              <a:schemeClr val="accent6"/>
            </a:solidFill>
            <a:latin typeface="Barlow" panose="020B0604020202020204" charset="0"/>
          </a:endParaRPr>
        </a:p>
      </dgm:t>
    </dgm:pt>
    <dgm:pt modelId="{366CCECE-2D0B-4F07-BE5A-C06AA5317A76}" type="parTrans" cxnId="{C44C9A3C-AFC0-4AFB-A5D2-300CB9BEE431}">
      <dgm:prSet/>
      <dgm:spPr/>
      <dgm:t>
        <a:bodyPr/>
        <a:lstStyle/>
        <a:p>
          <a:endParaRPr lang="en-US" sz="1600" b="0">
            <a:solidFill>
              <a:schemeClr val="accent6"/>
            </a:solidFill>
          </a:endParaRPr>
        </a:p>
      </dgm:t>
    </dgm:pt>
    <dgm:pt modelId="{F338347F-C84F-43F8-9BBE-37EE82DC763A}" type="sibTrans" cxnId="{C44C9A3C-AFC0-4AFB-A5D2-300CB9BEE431}">
      <dgm:prSet/>
      <dgm:spPr/>
      <dgm:t>
        <a:bodyPr/>
        <a:lstStyle/>
        <a:p>
          <a:endParaRPr lang="en-US" sz="1600" b="0">
            <a:solidFill>
              <a:schemeClr val="accent6"/>
            </a:solidFill>
          </a:endParaRPr>
        </a:p>
      </dgm:t>
    </dgm:pt>
    <dgm:pt modelId="{19665F2C-4CBF-4B35-BD5B-BB37A24AA15E}">
      <dgm:prSet custT="1"/>
      <dgm:spPr/>
      <dgm:t>
        <a:bodyPr anchor="ctr"/>
        <a:lstStyle/>
        <a:p>
          <a:r>
            <a:rPr lang="en-US" sz="1600" b="0" dirty="0" smtClean="0">
              <a:solidFill>
                <a:schemeClr val="accent6"/>
              </a:solidFill>
              <a:latin typeface="Barlow" panose="020B0604020202020204" charset="0"/>
            </a:rPr>
            <a:t>Use </a:t>
          </a:r>
          <a:r>
            <a:rPr lang="en-US" sz="1600" b="1" dirty="0" smtClean="0">
              <a:solidFill>
                <a:schemeClr val="accent6"/>
              </a:solidFill>
              <a:latin typeface="Barlow" panose="020B0604020202020204" charset="0"/>
            </a:rPr>
            <a:t>Dropout layer and Earlystopping </a:t>
          </a:r>
          <a:r>
            <a:rPr lang="en-US" sz="1600" b="0" dirty="0" smtClean="0">
              <a:solidFill>
                <a:schemeClr val="accent6"/>
              </a:solidFill>
              <a:latin typeface="Barlow" panose="020B0604020202020204" charset="0"/>
            </a:rPr>
            <a:t>to prevent overfitting</a:t>
          </a:r>
          <a:endParaRPr lang="en-US" sz="1600" b="0" dirty="0">
            <a:solidFill>
              <a:schemeClr val="accent6"/>
            </a:solidFill>
            <a:latin typeface="Barlow" panose="020B0604020202020204" charset="0"/>
          </a:endParaRPr>
        </a:p>
      </dgm:t>
    </dgm:pt>
    <dgm:pt modelId="{71A3FCD7-EDA4-4AAC-AC31-5EA26FE64F30}" type="parTrans" cxnId="{AC7F6513-4634-4890-BC52-486CA4D3971D}">
      <dgm:prSet/>
      <dgm:spPr/>
      <dgm:t>
        <a:bodyPr/>
        <a:lstStyle/>
        <a:p>
          <a:endParaRPr lang="en-US" sz="1600">
            <a:solidFill>
              <a:schemeClr val="accent6"/>
            </a:solidFill>
          </a:endParaRPr>
        </a:p>
      </dgm:t>
    </dgm:pt>
    <dgm:pt modelId="{36A92E6A-1240-40F7-B3E1-C990151DC791}" type="sibTrans" cxnId="{AC7F6513-4634-4890-BC52-486CA4D3971D}">
      <dgm:prSet/>
      <dgm:spPr/>
      <dgm:t>
        <a:bodyPr/>
        <a:lstStyle/>
        <a:p>
          <a:endParaRPr lang="en-US" sz="1600">
            <a:solidFill>
              <a:schemeClr val="accent6"/>
            </a:solidFill>
          </a:endParaRPr>
        </a:p>
      </dgm:t>
    </dgm:pt>
    <dgm:pt modelId="{7FE4308F-283A-46B2-9417-D72200276100}">
      <dgm:prSet custT="1"/>
      <dgm:spPr/>
      <dgm:t>
        <a:bodyPr anchor="ctr"/>
        <a:lstStyle/>
        <a:p>
          <a:r>
            <a:rPr lang="en-US" sz="1600" b="0" dirty="0" smtClean="0">
              <a:solidFill>
                <a:schemeClr val="accent6"/>
              </a:solidFill>
              <a:latin typeface="Barlow" panose="020B0604020202020204" charset="0"/>
            </a:rPr>
            <a:t>Train model and make predictions</a:t>
          </a:r>
          <a:endParaRPr lang="en-US" sz="1600" b="0" dirty="0">
            <a:solidFill>
              <a:schemeClr val="accent6"/>
            </a:solidFill>
            <a:latin typeface="Barlow" panose="020B0604020202020204" charset="0"/>
          </a:endParaRPr>
        </a:p>
      </dgm:t>
    </dgm:pt>
    <dgm:pt modelId="{845809AC-02B7-4AAA-A338-316FE62575E9}" type="parTrans" cxnId="{A7724345-B40D-462B-AD5F-AA3E5550083E}">
      <dgm:prSet/>
      <dgm:spPr/>
      <dgm:t>
        <a:bodyPr/>
        <a:lstStyle/>
        <a:p>
          <a:endParaRPr lang="en-US" sz="1600"/>
        </a:p>
      </dgm:t>
    </dgm:pt>
    <dgm:pt modelId="{ABD82DBB-5627-4F61-8D13-B850F5985EAD}" type="sibTrans" cxnId="{A7724345-B40D-462B-AD5F-AA3E5550083E}">
      <dgm:prSet/>
      <dgm:spPr/>
      <dgm:t>
        <a:bodyPr/>
        <a:lstStyle/>
        <a:p>
          <a:endParaRPr lang="en-US" sz="1600"/>
        </a:p>
      </dgm:t>
    </dgm:pt>
    <dgm:pt modelId="{9A684B4A-F219-497A-91C0-4E24A66F25BD}">
      <dgm:prSet custT="1"/>
      <dgm:spPr/>
      <dgm:t>
        <a:bodyPr anchor="ctr"/>
        <a:lstStyle/>
        <a:p>
          <a:r>
            <a:rPr lang="en-US" sz="1600" b="0" dirty="0" smtClean="0">
              <a:solidFill>
                <a:schemeClr val="accent6"/>
              </a:solidFill>
              <a:latin typeface="Barlow" panose="020B0604020202020204" charset="0"/>
            </a:rPr>
            <a:t>Metrics: </a:t>
          </a:r>
          <a:r>
            <a:rPr lang="en-US" sz="1600" b="1" dirty="0" smtClean="0">
              <a:solidFill>
                <a:schemeClr val="accent6"/>
              </a:solidFill>
              <a:latin typeface="Barlow" panose="020B0604020202020204" charset="0"/>
            </a:rPr>
            <a:t>Accuracy, AUC</a:t>
          </a:r>
          <a:r>
            <a:rPr lang="en-US" sz="1600" dirty="0" smtClean="0">
              <a:solidFill>
                <a:schemeClr val="accent6"/>
              </a:solidFill>
              <a:latin typeface="Barlow" panose="020B0604020202020204" charset="0"/>
            </a:rPr>
            <a:t>, Precision, Recall, </a:t>
          </a:r>
          <a:r>
            <a:rPr lang="en-US" sz="1600" baseline="0" dirty="0" smtClean="0">
              <a:solidFill>
                <a:schemeClr val="accent6"/>
              </a:solidFill>
              <a:latin typeface="Barlow" panose="020B0604020202020204" charset="0"/>
            </a:rPr>
            <a:t>F1-score</a:t>
          </a:r>
          <a:endParaRPr lang="en-US" sz="1600" b="0" dirty="0">
            <a:solidFill>
              <a:schemeClr val="accent6"/>
            </a:solidFill>
            <a:latin typeface="Barlow" panose="020B0604020202020204" charset="0"/>
          </a:endParaRPr>
        </a:p>
      </dgm:t>
    </dgm:pt>
    <dgm:pt modelId="{4047F536-8964-4FF1-A99D-47E3919572B0}" type="parTrans" cxnId="{B7333056-300B-459A-924F-A20E9D14F059}">
      <dgm:prSet/>
      <dgm:spPr/>
      <dgm:t>
        <a:bodyPr/>
        <a:lstStyle/>
        <a:p>
          <a:endParaRPr lang="en-US" sz="1600"/>
        </a:p>
      </dgm:t>
    </dgm:pt>
    <dgm:pt modelId="{D416F0A4-960D-4CD9-B182-F66BFC80046C}" type="sibTrans" cxnId="{B7333056-300B-459A-924F-A20E9D14F059}">
      <dgm:prSet/>
      <dgm:spPr/>
      <dgm:t>
        <a:bodyPr/>
        <a:lstStyle/>
        <a:p>
          <a:endParaRPr lang="en-US" sz="1600"/>
        </a:p>
      </dgm:t>
    </dgm:pt>
    <dgm:pt modelId="{E56935F8-AE02-40F7-A7A6-57C7B8D8369C}">
      <dgm:prSet custT="1"/>
      <dgm:spPr/>
      <dgm:t>
        <a:bodyPr anchor="ctr"/>
        <a:lstStyle/>
        <a:p>
          <a:r>
            <a:rPr lang="en-US" sz="1600" b="0" dirty="0" smtClean="0">
              <a:solidFill>
                <a:schemeClr val="accent6"/>
              </a:solidFill>
              <a:latin typeface="Barlow" panose="020B0604020202020204" charset="0"/>
            </a:rPr>
            <a:t>Confusion matrix</a:t>
          </a:r>
          <a:endParaRPr lang="en-US" sz="1600" b="0" dirty="0">
            <a:solidFill>
              <a:schemeClr val="accent6"/>
            </a:solidFill>
            <a:latin typeface="Barlow" panose="020B0604020202020204" charset="0"/>
          </a:endParaRPr>
        </a:p>
      </dgm:t>
    </dgm:pt>
    <dgm:pt modelId="{BB212CB6-0381-423D-8D03-BB7B952597AF}" type="parTrans" cxnId="{1F813BE8-2878-4EE8-85BB-AC0652BBDE62}">
      <dgm:prSet/>
      <dgm:spPr/>
      <dgm:t>
        <a:bodyPr/>
        <a:lstStyle/>
        <a:p>
          <a:endParaRPr lang="en-US" sz="1600"/>
        </a:p>
      </dgm:t>
    </dgm:pt>
    <dgm:pt modelId="{9338C015-2298-486A-A200-7E4C13977EC3}" type="sibTrans" cxnId="{1F813BE8-2878-4EE8-85BB-AC0652BBDE62}">
      <dgm:prSet/>
      <dgm:spPr/>
      <dgm:t>
        <a:bodyPr/>
        <a:lstStyle/>
        <a:p>
          <a:endParaRPr lang="en-US" sz="1600"/>
        </a:p>
      </dgm:t>
    </dgm:pt>
    <dgm:pt modelId="{548BF243-3802-49A6-946E-70E379C5327A}">
      <dgm:prSet custT="1"/>
      <dgm:spPr/>
      <dgm:t>
        <a:bodyPr anchor="ctr"/>
        <a:lstStyle/>
        <a:p>
          <a:r>
            <a:rPr lang="en-US" sz="1600" b="0" i="0" u="none" strike="noStrike" cap="none" dirty="0" smtClean="0">
              <a:solidFill>
                <a:schemeClr val="accent6"/>
              </a:solidFill>
              <a:effectLst/>
              <a:latin typeface="Barlow" panose="020B0604020202020204" charset="0"/>
              <a:ea typeface="Arial"/>
              <a:cs typeface="Arial"/>
              <a:sym typeface="Arial"/>
            </a:rPr>
            <a:t>Encode labels (target)</a:t>
          </a:r>
          <a:endParaRPr lang="en-US" sz="1600" b="0" dirty="0">
            <a:solidFill>
              <a:schemeClr val="accent6"/>
            </a:solidFill>
            <a:latin typeface="Barlow" panose="020B0604020202020204" charset="0"/>
          </a:endParaRPr>
        </a:p>
      </dgm:t>
    </dgm:pt>
    <dgm:pt modelId="{307B39E1-EE6C-40B9-8C45-DD3D95E8ABA5}" type="parTrans" cxnId="{318EE117-FC6B-4B6E-AAF6-0804D391F070}">
      <dgm:prSet/>
      <dgm:spPr/>
      <dgm:t>
        <a:bodyPr/>
        <a:lstStyle/>
        <a:p>
          <a:endParaRPr lang="en-US"/>
        </a:p>
      </dgm:t>
    </dgm:pt>
    <dgm:pt modelId="{071A23B5-9FB0-4531-AF7A-249E8F67BFE5}" type="sibTrans" cxnId="{318EE117-FC6B-4B6E-AAF6-0804D391F070}">
      <dgm:prSet/>
      <dgm:spPr/>
      <dgm:t>
        <a:bodyPr/>
        <a:lstStyle/>
        <a:p>
          <a:endParaRPr lang="en-US"/>
        </a:p>
      </dgm:t>
    </dgm:pt>
    <dgm:pt modelId="{E0E6ACD4-F443-4066-9F85-F37BAB598ACA}" type="pres">
      <dgm:prSet presAssocID="{FD98DC16-E95A-446A-B3A7-A0D11A9D7489}" presName="linearFlow" presStyleCnt="0">
        <dgm:presLayoutVars>
          <dgm:dir/>
          <dgm:animLvl val="lvl"/>
          <dgm:resizeHandles val="exact"/>
        </dgm:presLayoutVars>
      </dgm:prSet>
      <dgm:spPr/>
    </dgm:pt>
    <dgm:pt modelId="{D8A62B41-3F66-493B-BE43-0DC7C744322D}" type="pres">
      <dgm:prSet presAssocID="{88111899-0378-4944-BB19-055F0F2DA341}" presName="composite" presStyleCnt="0"/>
      <dgm:spPr/>
    </dgm:pt>
    <dgm:pt modelId="{2E7624AD-4FCD-45EA-9C60-21737645DF5D}" type="pres">
      <dgm:prSet presAssocID="{88111899-0378-4944-BB19-055F0F2DA341}" presName="parTx" presStyleLbl="node1" presStyleIdx="0" presStyleCnt="3">
        <dgm:presLayoutVars>
          <dgm:chMax val="0"/>
          <dgm:chPref val="0"/>
          <dgm:bulletEnabled val="1"/>
        </dgm:presLayoutVars>
      </dgm:prSet>
      <dgm:spPr/>
      <dgm:t>
        <a:bodyPr/>
        <a:lstStyle/>
        <a:p>
          <a:endParaRPr lang="en-US"/>
        </a:p>
      </dgm:t>
    </dgm:pt>
    <dgm:pt modelId="{352A8115-5813-47B0-A5E0-E4230B281DD7}" type="pres">
      <dgm:prSet presAssocID="{88111899-0378-4944-BB19-055F0F2DA341}" presName="parSh" presStyleLbl="node1" presStyleIdx="0" presStyleCnt="3"/>
      <dgm:spPr/>
      <dgm:t>
        <a:bodyPr/>
        <a:lstStyle/>
        <a:p>
          <a:endParaRPr lang="en-US"/>
        </a:p>
      </dgm:t>
    </dgm:pt>
    <dgm:pt modelId="{C305BB6F-B153-40F5-B076-D26CE715A71F}" type="pres">
      <dgm:prSet presAssocID="{88111899-0378-4944-BB19-055F0F2DA341}" presName="desTx" presStyleLbl="fgAcc1" presStyleIdx="0" presStyleCnt="3" custScaleX="135540" custScaleY="104591" custLinFactNeighborY="8242">
        <dgm:presLayoutVars>
          <dgm:bulletEnabled val="1"/>
        </dgm:presLayoutVars>
      </dgm:prSet>
      <dgm:spPr/>
      <dgm:t>
        <a:bodyPr/>
        <a:lstStyle/>
        <a:p>
          <a:endParaRPr lang="en-US"/>
        </a:p>
      </dgm:t>
    </dgm:pt>
    <dgm:pt modelId="{B297CA85-0C76-4AEB-9BD7-7AAA7337756C}" type="pres">
      <dgm:prSet presAssocID="{B15FB4A9-953E-4461-A97C-234FBBFDD460}" presName="sibTrans" presStyleLbl="sibTrans2D1" presStyleIdx="0" presStyleCnt="2" custAng="21556795"/>
      <dgm:spPr/>
      <dgm:t>
        <a:bodyPr/>
        <a:lstStyle/>
        <a:p>
          <a:endParaRPr lang="en-US"/>
        </a:p>
      </dgm:t>
    </dgm:pt>
    <dgm:pt modelId="{908106E9-A697-4FC0-83D9-4DBC212FCF72}" type="pres">
      <dgm:prSet presAssocID="{B15FB4A9-953E-4461-A97C-234FBBFDD460}" presName="connTx" presStyleLbl="sibTrans2D1" presStyleIdx="0" presStyleCnt="2"/>
      <dgm:spPr/>
      <dgm:t>
        <a:bodyPr/>
        <a:lstStyle/>
        <a:p>
          <a:endParaRPr lang="en-US"/>
        </a:p>
      </dgm:t>
    </dgm:pt>
    <dgm:pt modelId="{6476D7D5-6D56-4547-9ECC-9F157F76E2B5}" type="pres">
      <dgm:prSet presAssocID="{E2AAA7B2-C4B0-4E4D-82B4-15CB75DF3ADF}" presName="composite" presStyleCnt="0"/>
      <dgm:spPr/>
    </dgm:pt>
    <dgm:pt modelId="{A90FCD29-5033-47EE-ADFB-DA689E43A0CD}" type="pres">
      <dgm:prSet presAssocID="{E2AAA7B2-C4B0-4E4D-82B4-15CB75DF3ADF}" presName="parTx" presStyleLbl="node1" presStyleIdx="0" presStyleCnt="3">
        <dgm:presLayoutVars>
          <dgm:chMax val="0"/>
          <dgm:chPref val="0"/>
          <dgm:bulletEnabled val="1"/>
        </dgm:presLayoutVars>
      </dgm:prSet>
      <dgm:spPr/>
      <dgm:t>
        <a:bodyPr/>
        <a:lstStyle/>
        <a:p>
          <a:endParaRPr lang="en-US"/>
        </a:p>
      </dgm:t>
    </dgm:pt>
    <dgm:pt modelId="{50E220D6-EDEF-40DE-9E3D-6A00D170602E}" type="pres">
      <dgm:prSet presAssocID="{E2AAA7B2-C4B0-4E4D-82B4-15CB75DF3ADF}" presName="parSh" presStyleLbl="node1" presStyleIdx="1" presStyleCnt="3"/>
      <dgm:spPr/>
      <dgm:t>
        <a:bodyPr/>
        <a:lstStyle/>
        <a:p>
          <a:endParaRPr lang="en-US"/>
        </a:p>
      </dgm:t>
    </dgm:pt>
    <dgm:pt modelId="{36354E31-62FC-47FD-9236-D5CE818DAEB6}" type="pres">
      <dgm:prSet presAssocID="{E2AAA7B2-C4B0-4E4D-82B4-15CB75DF3ADF}" presName="desTx" presStyleLbl="fgAcc1" presStyleIdx="1" presStyleCnt="3" custScaleX="131273" custScaleY="99194">
        <dgm:presLayoutVars>
          <dgm:bulletEnabled val="1"/>
        </dgm:presLayoutVars>
      </dgm:prSet>
      <dgm:spPr/>
      <dgm:t>
        <a:bodyPr/>
        <a:lstStyle/>
        <a:p>
          <a:endParaRPr lang="en-US"/>
        </a:p>
      </dgm:t>
    </dgm:pt>
    <dgm:pt modelId="{A652F27A-B1B3-4FF5-9761-10860F61C538}" type="pres">
      <dgm:prSet presAssocID="{80301971-8861-47E0-8464-D8262E882D08}" presName="sibTrans" presStyleLbl="sibTrans2D1" presStyleIdx="1" presStyleCnt="2"/>
      <dgm:spPr/>
      <dgm:t>
        <a:bodyPr/>
        <a:lstStyle/>
        <a:p>
          <a:endParaRPr lang="en-US"/>
        </a:p>
      </dgm:t>
    </dgm:pt>
    <dgm:pt modelId="{C554D0A1-6031-4E0A-A108-ED07E394E992}" type="pres">
      <dgm:prSet presAssocID="{80301971-8861-47E0-8464-D8262E882D08}" presName="connTx" presStyleLbl="sibTrans2D1" presStyleIdx="1" presStyleCnt="2"/>
      <dgm:spPr/>
      <dgm:t>
        <a:bodyPr/>
        <a:lstStyle/>
        <a:p>
          <a:endParaRPr lang="en-US"/>
        </a:p>
      </dgm:t>
    </dgm:pt>
    <dgm:pt modelId="{16CEB88B-00A4-43B8-8E87-7EEF4790E563}" type="pres">
      <dgm:prSet presAssocID="{A448824F-6D69-4BF4-BF2B-2CCCECD3807E}" presName="composite" presStyleCnt="0"/>
      <dgm:spPr/>
    </dgm:pt>
    <dgm:pt modelId="{C2372751-7837-495F-A882-156CBA3D7B7F}" type="pres">
      <dgm:prSet presAssocID="{A448824F-6D69-4BF4-BF2B-2CCCECD3807E}" presName="parTx" presStyleLbl="node1" presStyleIdx="1" presStyleCnt="3">
        <dgm:presLayoutVars>
          <dgm:chMax val="0"/>
          <dgm:chPref val="0"/>
          <dgm:bulletEnabled val="1"/>
        </dgm:presLayoutVars>
      </dgm:prSet>
      <dgm:spPr/>
      <dgm:t>
        <a:bodyPr/>
        <a:lstStyle/>
        <a:p>
          <a:endParaRPr lang="en-US"/>
        </a:p>
      </dgm:t>
    </dgm:pt>
    <dgm:pt modelId="{D903A073-243E-4268-BC6C-314932A349AE}" type="pres">
      <dgm:prSet presAssocID="{A448824F-6D69-4BF4-BF2B-2CCCECD3807E}" presName="parSh" presStyleLbl="node1" presStyleIdx="2" presStyleCnt="3" custLinFactNeighborX="-1439"/>
      <dgm:spPr/>
      <dgm:t>
        <a:bodyPr/>
        <a:lstStyle/>
        <a:p>
          <a:endParaRPr lang="en-US"/>
        </a:p>
      </dgm:t>
    </dgm:pt>
    <dgm:pt modelId="{F8767A88-DD04-4D05-87B2-CA12C183719F}" type="pres">
      <dgm:prSet presAssocID="{A448824F-6D69-4BF4-BF2B-2CCCECD3807E}" presName="desTx" presStyleLbl="fgAcc1" presStyleIdx="2" presStyleCnt="3" custScaleX="105673" custScaleY="96951">
        <dgm:presLayoutVars>
          <dgm:bulletEnabled val="1"/>
        </dgm:presLayoutVars>
      </dgm:prSet>
      <dgm:spPr/>
      <dgm:t>
        <a:bodyPr/>
        <a:lstStyle/>
        <a:p>
          <a:endParaRPr lang="en-US"/>
        </a:p>
      </dgm:t>
    </dgm:pt>
  </dgm:ptLst>
  <dgm:cxnLst>
    <dgm:cxn modelId="{F30CFAB9-A8E9-45A6-A0FA-CBAE3025E59A}" type="presOf" srcId="{A448824F-6D69-4BF4-BF2B-2CCCECD3807E}" destId="{D903A073-243E-4268-BC6C-314932A349AE}" srcOrd="1" destOrd="0" presId="urn:microsoft.com/office/officeart/2005/8/layout/process3"/>
    <dgm:cxn modelId="{DF61BF55-9555-43CA-B848-E06599A502BD}" srcId="{E2AAA7B2-C4B0-4E4D-82B4-15CB75DF3ADF}" destId="{A5FF76BD-F17D-47F6-A7A2-DC085F2F630E}" srcOrd="0" destOrd="0" parTransId="{FB72CC51-B86A-4660-A747-2FC2C783A890}" sibTransId="{55EFECDE-DD0B-4417-A6D8-F57924140B32}"/>
    <dgm:cxn modelId="{E9E0E7F7-8F2D-41E7-9945-8C09583E9EDD}" type="presOf" srcId="{80301971-8861-47E0-8464-D8262E882D08}" destId="{A652F27A-B1B3-4FF5-9761-10860F61C538}" srcOrd="0" destOrd="0" presId="urn:microsoft.com/office/officeart/2005/8/layout/process3"/>
    <dgm:cxn modelId="{6277264D-5ED3-4163-9267-504ECD14D891}" type="presOf" srcId="{9A684B4A-F219-497A-91C0-4E24A66F25BD}" destId="{F8767A88-DD04-4D05-87B2-CA12C183719F}" srcOrd="0" destOrd="0" presId="urn:microsoft.com/office/officeart/2005/8/layout/process3"/>
    <dgm:cxn modelId="{D9945DF1-8357-4244-9259-42A8142718D5}" type="presOf" srcId="{A448824F-6D69-4BF4-BF2B-2CCCECD3807E}" destId="{C2372751-7837-495F-A882-156CBA3D7B7F}" srcOrd="0" destOrd="0" presId="urn:microsoft.com/office/officeart/2005/8/layout/process3"/>
    <dgm:cxn modelId="{06F9D91D-CAD6-498D-BCD6-C10B01B10EB2}" type="presOf" srcId="{A5FF76BD-F17D-47F6-A7A2-DC085F2F630E}" destId="{36354E31-62FC-47FD-9236-D5CE818DAEB6}" srcOrd="0" destOrd="0" presId="urn:microsoft.com/office/officeart/2005/8/layout/process3"/>
    <dgm:cxn modelId="{7BE6B759-5A02-49BF-A5FF-6D40CAC31B50}" srcId="{FD98DC16-E95A-446A-B3A7-A0D11A9D7489}" destId="{E2AAA7B2-C4B0-4E4D-82B4-15CB75DF3ADF}" srcOrd="1" destOrd="0" parTransId="{506EE9D9-33CE-44A6-83EF-D54CF2B7B91D}" sibTransId="{80301971-8861-47E0-8464-D8262E882D08}"/>
    <dgm:cxn modelId="{AC7F6513-4634-4890-BC52-486CA4D3971D}" srcId="{E2AAA7B2-C4B0-4E4D-82B4-15CB75DF3ADF}" destId="{19665F2C-4CBF-4B35-BD5B-BB37A24AA15E}" srcOrd="1" destOrd="0" parTransId="{71A3FCD7-EDA4-4AAC-AC31-5EA26FE64F30}" sibTransId="{36A92E6A-1240-40F7-B3E1-C990151DC791}"/>
    <dgm:cxn modelId="{CDD858F4-6331-42A1-9E1A-AAB49D7C7C9B}" type="presOf" srcId="{19665F2C-4CBF-4B35-BD5B-BB37A24AA15E}" destId="{36354E31-62FC-47FD-9236-D5CE818DAEB6}" srcOrd="0" destOrd="1" presId="urn:microsoft.com/office/officeart/2005/8/layout/process3"/>
    <dgm:cxn modelId="{E692A2E1-D20E-425A-BA41-1A3959F16AC6}" type="presOf" srcId="{017E17AD-E307-43A4-AF07-810B760AB2F0}" destId="{C305BB6F-B153-40F5-B076-D26CE715A71F}" srcOrd="0" destOrd="1" presId="urn:microsoft.com/office/officeart/2005/8/layout/process3"/>
    <dgm:cxn modelId="{929C079F-E32C-4E2F-A4BC-14E834740FD2}" srcId="{88111899-0378-4944-BB19-055F0F2DA341}" destId="{8912F445-FECE-4BB5-A31C-DA1A3DEBBE2C}" srcOrd="0" destOrd="0" parTransId="{E1800F02-1A9A-43FC-885F-98068D95294A}" sibTransId="{DF8639A4-868D-4B8B-B54F-F176B2179DD9}"/>
    <dgm:cxn modelId="{C44C9A3C-AFC0-4AFB-A5D2-300CB9BEE431}" srcId="{88111899-0378-4944-BB19-055F0F2DA341}" destId="{48A04069-AFA8-432C-9997-11861C1BB083}" srcOrd="3" destOrd="0" parTransId="{366CCECE-2D0B-4F07-BE5A-C06AA5317A76}" sibTransId="{F338347F-C84F-43F8-9BBE-37EE82DC763A}"/>
    <dgm:cxn modelId="{37EA9181-C9DB-45D3-8776-1B08A4407D7C}" type="presOf" srcId="{E56935F8-AE02-40F7-A7A6-57C7B8D8369C}" destId="{F8767A88-DD04-4D05-87B2-CA12C183719F}" srcOrd="0" destOrd="1" presId="urn:microsoft.com/office/officeart/2005/8/layout/process3"/>
    <dgm:cxn modelId="{42011802-86A0-450C-8A42-DFD86647FE1E}" srcId="{88111899-0378-4944-BB19-055F0F2DA341}" destId="{017E17AD-E307-43A4-AF07-810B760AB2F0}" srcOrd="1" destOrd="0" parTransId="{161938EF-2539-48C2-9E6B-FD2A8431E33C}" sibTransId="{89B044A7-7905-4EA0-A9B7-CC9F62D1A010}"/>
    <dgm:cxn modelId="{CCFD8ABB-E651-4060-A74B-30EF215F4986}" type="presOf" srcId="{E2AAA7B2-C4B0-4E4D-82B4-15CB75DF3ADF}" destId="{A90FCD29-5033-47EE-ADFB-DA689E43A0CD}" srcOrd="0" destOrd="0" presId="urn:microsoft.com/office/officeart/2005/8/layout/process3"/>
    <dgm:cxn modelId="{F7D7A3D4-BFC8-491B-944E-9CB10BB45F35}" type="presOf" srcId="{8912F445-FECE-4BB5-A31C-DA1A3DEBBE2C}" destId="{C305BB6F-B153-40F5-B076-D26CE715A71F}" srcOrd="0" destOrd="0" presId="urn:microsoft.com/office/officeart/2005/8/layout/process3"/>
    <dgm:cxn modelId="{F0834013-2D97-4547-8861-3E8D3F08ECB7}" type="presOf" srcId="{548BF243-3802-49A6-946E-70E379C5327A}" destId="{C305BB6F-B153-40F5-B076-D26CE715A71F}" srcOrd="0" destOrd="2" presId="urn:microsoft.com/office/officeart/2005/8/layout/process3"/>
    <dgm:cxn modelId="{318EE117-FC6B-4B6E-AAF6-0804D391F070}" srcId="{88111899-0378-4944-BB19-055F0F2DA341}" destId="{548BF243-3802-49A6-946E-70E379C5327A}" srcOrd="2" destOrd="0" parTransId="{307B39E1-EE6C-40B9-8C45-DD3D95E8ABA5}" sibTransId="{071A23B5-9FB0-4531-AF7A-249E8F67BFE5}"/>
    <dgm:cxn modelId="{24906472-B9CD-4E06-8455-DC2C52C79780}" type="presOf" srcId="{B15FB4A9-953E-4461-A97C-234FBBFDD460}" destId="{B297CA85-0C76-4AEB-9BD7-7AAA7337756C}" srcOrd="0" destOrd="0" presId="urn:microsoft.com/office/officeart/2005/8/layout/process3"/>
    <dgm:cxn modelId="{E38C7023-2E4E-46A1-BA85-FBC7610769A0}" srcId="{FD98DC16-E95A-446A-B3A7-A0D11A9D7489}" destId="{A448824F-6D69-4BF4-BF2B-2CCCECD3807E}" srcOrd="2" destOrd="0" parTransId="{46AB9625-72F1-4B97-8449-FC88A4C53155}" sibTransId="{2496FF54-37B6-4EDF-96EE-DDFAF0C42479}"/>
    <dgm:cxn modelId="{65705353-6DD9-4394-98B6-5FC7E58EC9CD}" type="presOf" srcId="{88111899-0378-4944-BB19-055F0F2DA341}" destId="{2E7624AD-4FCD-45EA-9C60-21737645DF5D}" srcOrd="0" destOrd="0" presId="urn:microsoft.com/office/officeart/2005/8/layout/process3"/>
    <dgm:cxn modelId="{A6100A18-3F66-431C-B8AF-32DD7641A3E8}" type="presOf" srcId="{E2AAA7B2-C4B0-4E4D-82B4-15CB75DF3ADF}" destId="{50E220D6-EDEF-40DE-9E3D-6A00D170602E}" srcOrd="1" destOrd="0" presId="urn:microsoft.com/office/officeart/2005/8/layout/process3"/>
    <dgm:cxn modelId="{5CE0C72A-F462-4CA5-82DA-278242304F7C}" type="presOf" srcId="{FD98DC16-E95A-446A-B3A7-A0D11A9D7489}" destId="{E0E6ACD4-F443-4066-9F85-F37BAB598ACA}" srcOrd="0" destOrd="0" presId="urn:microsoft.com/office/officeart/2005/8/layout/process3"/>
    <dgm:cxn modelId="{ACEDAC92-83DD-4F8A-96C9-FB84333FDEE6}" type="presOf" srcId="{80301971-8861-47E0-8464-D8262E882D08}" destId="{C554D0A1-6031-4E0A-A108-ED07E394E992}" srcOrd="1" destOrd="0" presId="urn:microsoft.com/office/officeart/2005/8/layout/process3"/>
    <dgm:cxn modelId="{F766AD87-ABAC-4379-ACFD-62BF7B97DBDB}" type="presOf" srcId="{7FE4308F-283A-46B2-9417-D72200276100}" destId="{36354E31-62FC-47FD-9236-D5CE818DAEB6}" srcOrd="0" destOrd="2" presId="urn:microsoft.com/office/officeart/2005/8/layout/process3"/>
    <dgm:cxn modelId="{7364BFD0-B5C4-4180-8C12-04EEE5A0F937}" type="presOf" srcId="{B15FB4A9-953E-4461-A97C-234FBBFDD460}" destId="{908106E9-A697-4FC0-83D9-4DBC212FCF72}" srcOrd="1" destOrd="0" presId="urn:microsoft.com/office/officeart/2005/8/layout/process3"/>
    <dgm:cxn modelId="{1F813BE8-2878-4EE8-85BB-AC0652BBDE62}" srcId="{A448824F-6D69-4BF4-BF2B-2CCCECD3807E}" destId="{E56935F8-AE02-40F7-A7A6-57C7B8D8369C}" srcOrd="1" destOrd="0" parTransId="{BB212CB6-0381-423D-8D03-BB7B952597AF}" sibTransId="{9338C015-2298-486A-A200-7E4C13977EC3}"/>
    <dgm:cxn modelId="{A7724345-B40D-462B-AD5F-AA3E5550083E}" srcId="{E2AAA7B2-C4B0-4E4D-82B4-15CB75DF3ADF}" destId="{7FE4308F-283A-46B2-9417-D72200276100}" srcOrd="2" destOrd="0" parTransId="{845809AC-02B7-4AAA-A338-316FE62575E9}" sibTransId="{ABD82DBB-5627-4F61-8D13-B850F5985EAD}"/>
    <dgm:cxn modelId="{A6749DA0-D357-4B8F-916D-602919CC73A4}" srcId="{FD98DC16-E95A-446A-B3A7-A0D11A9D7489}" destId="{88111899-0378-4944-BB19-055F0F2DA341}" srcOrd="0" destOrd="0" parTransId="{C144F9D0-33EC-489A-8658-70002D94D711}" sibTransId="{B15FB4A9-953E-4461-A97C-234FBBFDD460}"/>
    <dgm:cxn modelId="{E613A8B1-63B6-404F-BAC4-8A71F58BED28}" type="presOf" srcId="{88111899-0378-4944-BB19-055F0F2DA341}" destId="{352A8115-5813-47B0-A5E0-E4230B281DD7}" srcOrd="1" destOrd="0" presId="urn:microsoft.com/office/officeart/2005/8/layout/process3"/>
    <dgm:cxn modelId="{B7333056-300B-459A-924F-A20E9D14F059}" srcId="{A448824F-6D69-4BF4-BF2B-2CCCECD3807E}" destId="{9A684B4A-F219-497A-91C0-4E24A66F25BD}" srcOrd="0" destOrd="0" parTransId="{4047F536-8964-4FF1-A99D-47E3919572B0}" sibTransId="{D416F0A4-960D-4CD9-B182-F66BFC80046C}"/>
    <dgm:cxn modelId="{EA4E3F1A-D3DE-458B-B71D-0F61973DFE87}" type="presOf" srcId="{48A04069-AFA8-432C-9997-11861C1BB083}" destId="{C305BB6F-B153-40F5-B076-D26CE715A71F}" srcOrd="0" destOrd="3" presId="urn:microsoft.com/office/officeart/2005/8/layout/process3"/>
    <dgm:cxn modelId="{720DB686-2BC6-4C4D-A319-D66A50653D27}" type="presParOf" srcId="{E0E6ACD4-F443-4066-9F85-F37BAB598ACA}" destId="{D8A62B41-3F66-493B-BE43-0DC7C744322D}" srcOrd="0" destOrd="0" presId="urn:microsoft.com/office/officeart/2005/8/layout/process3"/>
    <dgm:cxn modelId="{020CA6E3-0D88-470A-89D6-52807152CB57}" type="presParOf" srcId="{D8A62B41-3F66-493B-BE43-0DC7C744322D}" destId="{2E7624AD-4FCD-45EA-9C60-21737645DF5D}" srcOrd="0" destOrd="0" presId="urn:microsoft.com/office/officeart/2005/8/layout/process3"/>
    <dgm:cxn modelId="{90A6D7B5-FEFE-4E9A-8A00-1A3B80077C41}" type="presParOf" srcId="{D8A62B41-3F66-493B-BE43-0DC7C744322D}" destId="{352A8115-5813-47B0-A5E0-E4230B281DD7}" srcOrd="1" destOrd="0" presId="urn:microsoft.com/office/officeart/2005/8/layout/process3"/>
    <dgm:cxn modelId="{0FFE5132-0463-49BB-A0E3-6524DE645E69}" type="presParOf" srcId="{D8A62B41-3F66-493B-BE43-0DC7C744322D}" destId="{C305BB6F-B153-40F5-B076-D26CE715A71F}" srcOrd="2" destOrd="0" presId="urn:microsoft.com/office/officeart/2005/8/layout/process3"/>
    <dgm:cxn modelId="{550B6B24-0FEB-4A2C-B818-1E989B797896}" type="presParOf" srcId="{E0E6ACD4-F443-4066-9F85-F37BAB598ACA}" destId="{B297CA85-0C76-4AEB-9BD7-7AAA7337756C}" srcOrd="1" destOrd="0" presId="urn:microsoft.com/office/officeart/2005/8/layout/process3"/>
    <dgm:cxn modelId="{5C26BF33-1935-45E4-94AC-BBEFA502A353}" type="presParOf" srcId="{B297CA85-0C76-4AEB-9BD7-7AAA7337756C}" destId="{908106E9-A697-4FC0-83D9-4DBC212FCF72}" srcOrd="0" destOrd="0" presId="urn:microsoft.com/office/officeart/2005/8/layout/process3"/>
    <dgm:cxn modelId="{D68762BB-D20A-402C-BB8A-08D8FE7949CB}" type="presParOf" srcId="{E0E6ACD4-F443-4066-9F85-F37BAB598ACA}" destId="{6476D7D5-6D56-4547-9ECC-9F157F76E2B5}" srcOrd="2" destOrd="0" presId="urn:microsoft.com/office/officeart/2005/8/layout/process3"/>
    <dgm:cxn modelId="{CA9DC45C-9DAE-4443-8EDE-B702CBAB6C3B}" type="presParOf" srcId="{6476D7D5-6D56-4547-9ECC-9F157F76E2B5}" destId="{A90FCD29-5033-47EE-ADFB-DA689E43A0CD}" srcOrd="0" destOrd="0" presId="urn:microsoft.com/office/officeart/2005/8/layout/process3"/>
    <dgm:cxn modelId="{EF3BB5E1-2204-4C1C-9638-FD6901FFB2C9}" type="presParOf" srcId="{6476D7D5-6D56-4547-9ECC-9F157F76E2B5}" destId="{50E220D6-EDEF-40DE-9E3D-6A00D170602E}" srcOrd="1" destOrd="0" presId="urn:microsoft.com/office/officeart/2005/8/layout/process3"/>
    <dgm:cxn modelId="{07934115-488A-4C91-B4DF-D0DB82E04C22}" type="presParOf" srcId="{6476D7D5-6D56-4547-9ECC-9F157F76E2B5}" destId="{36354E31-62FC-47FD-9236-D5CE818DAEB6}" srcOrd="2" destOrd="0" presId="urn:microsoft.com/office/officeart/2005/8/layout/process3"/>
    <dgm:cxn modelId="{BCFDC542-CAA8-45F3-9935-7E0511151BFC}" type="presParOf" srcId="{E0E6ACD4-F443-4066-9F85-F37BAB598ACA}" destId="{A652F27A-B1B3-4FF5-9761-10860F61C538}" srcOrd="3" destOrd="0" presId="urn:microsoft.com/office/officeart/2005/8/layout/process3"/>
    <dgm:cxn modelId="{B74EF9E0-0EA3-4DDC-A322-25E32A67D61A}" type="presParOf" srcId="{A652F27A-B1B3-4FF5-9761-10860F61C538}" destId="{C554D0A1-6031-4E0A-A108-ED07E394E992}" srcOrd="0" destOrd="0" presId="urn:microsoft.com/office/officeart/2005/8/layout/process3"/>
    <dgm:cxn modelId="{1733DF54-E5AF-48AA-829F-AF6B66331D99}" type="presParOf" srcId="{E0E6ACD4-F443-4066-9F85-F37BAB598ACA}" destId="{16CEB88B-00A4-43B8-8E87-7EEF4790E563}" srcOrd="4" destOrd="0" presId="urn:microsoft.com/office/officeart/2005/8/layout/process3"/>
    <dgm:cxn modelId="{230505FA-2D6C-49B6-9E32-0D4FF79B8427}" type="presParOf" srcId="{16CEB88B-00A4-43B8-8E87-7EEF4790E563}" destId="{C2372751-7837-495F-A882-156CBA3D7B7F}" srcOrd="0" destOrd="0" presId="urn:microsoft.com/office/officeart/2005/8/layout/process3"/>
    <dgm:cxn modelId="{24E3D221-3241-4C07-B243-C3A9AC21DE96}" type="presParOf" srcId="{16CEB88B-00A4-43B8-8E87-7EEF4790E563}" destId="{D903A073-243E-4268-BC6C-314932A349AE}" srcOrd="1" destOrd="0" presId="urn:microsoft.com/office/officeart/2005/8/layout/process3"/>
    <dgm:cxn modelId="{1D62DBA7-DE6C-45E9-AD0A-7D3DBFF0D7DC}" type="presParOf" srcId="{16CEB88B-00A4-43B8-8E87-7EEF4790E563}" destId="{F8767A88-DD04-4D05-87B2-CA12C183719F}"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2A8115-5813-47B0-A5E0-E4230B281DD7}">
      <dsp:nvSpPr>
        <dsp:cNvPr id="0" name=""/>
        <dsp:cNvSpPr/>
      </dsp:nvSpPr>
      <dsp:spPr>
        <a:xfrm>
          <a:off x="8028" y="33587"/>
          <a:ext cx="1854595" cy="945499"/>
        </a:xfrm>
        <a:prstGeom prst="roundRect">
          <a:avLst>
            <a:gd name="adj" fmla="val 10000"/>
          </a:avLst>
        </a:prstGeom>
        <a:solidFill>
          <a:srgbClr val="FFC000">
            <a:alpha val="90000"/>
          </a:srgb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60960" numCol="1" spcCol="1270" anchor="t" anchorCtr="0">
          <a:noAutofit/>
        </a:bodyPr>
        <a:lstStyle/>
        <a:p>
          <a:pPr lvl="0" algn="l" defTabSz="711200">
            <a:lnSpc>
              <a:spcPct val="90000"/>
            </a:lnSpc>
            <a:spcBef>
              <a:spcPct val="0"/>
            </a:spcBef>
            <a:spcAft>
              <a:spcPct val="35000"/>
            </a:spcAft>
          </a:pPr>
          <a:r>
            <a:rPr lang="en-US" sz="1600" b="0" kern="1200" dirty="0" smtClean="0">
              <a:solidFill>
                <a:schemeClr val="accent6"/>
              </a:solidFill>
              <a:latin typeface="Barlow" panose="020B0604020202020204" charset="0"/>
            </a:rPr>
            <a:t>Data</a:t>
          </a:r>
          <a:r>
            <a:rPr lang="en-US" sz="1600" b="0" kern="1200" baseline="0" dirty="0" smtClean="0">
              <a:solidFill>
                <a:schemeClr val="accent6"/>
              </a:solidFill>
              <a:latin typeface="Barlow" panose="020B0604020202020204" charset="0"/>
            </a:rPr>
            <a:t> Pre-processing </a:t>
          </a:r>
          <a:endParaRPr lang="en-US" sz="1600" b="0" kern="1200" dirty="0">
            <a:solidFill>
              <a:schemeClr val="accent6"/>
            </a:solidFill>
            <a:latin typeface="Barlow" panose="020B0604020202020204" charset="0"/>
          </a:endParaRPr>
        </a:p>
      </dsp:txBody>
      <dsp:txXfrm>
        <a:off x="8028" y="33587"/>
        <a:ext cx="1854595" cy="630332"/>
      </dsp:txXfrm>
    </dsp:sp>
    <dsp:sp modelId="{C305BB6F-B153-40F5-B076-D26CE715A71F}">
      <dsp:nvSpPr>
        <dsp:cNvPr id="0" name=""/>
        <dsp:cNvSpPr/>
      </dsp:nvSpPr>
      <dsp:spPr>
        <a:xfrm>
          <a:off x="57519" y="643003"/>
          <a:ext cx="2513719" cy="2483393"/>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171450" lvl="1" indent="-171450" algn="l" defTabSz="711200">
            <a:lnSpc>
              <a:spcPct val="90000"/>
            </a:lnSpc>
            <a:spcBef>
              <a:spcPct val="0"/>
            </a:spcBef>
            <a:spcAft>
              <a:spcPct val="15000"/>
            </a:spcAft>
            <a:buChar char="••"/>
          </a:pPr>
          <a:r>
            <a:rPr lang="en-US" sz="1600" b="0" i="0" u="none" strike="noStrike" kern="1200" cap="none" dirty="0" smtClean="0">
              <a:solidFill>
                <a:schemeClr val="accent6"/>
              </a:solidFill>
              <a:effectLst/>
              <a:latin typeface="Barlow" panose="020B0604020202020204" charset="0"/>
              <a:ea typeface="Arial"/>
              <a:cs typeface="Arial"/>
              <a:sym typeface="Arial"/>
            </a:rPr>
            <a:t>Flatten input image dimensions to 1D </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i="0" u="none" strike="noStrike" kern="1200" cap="none" dirty="0" smtClean="0">
              <a:solidFill>
                <a:schemeClr val="accent6"/>
              </a:solidFill>
              <a:effectLst/>
              <a:latin typeface="Barlow" panose="020B0604020202020204" charset="0"/>
              <a:ea typeface="Arial"/>
              <a:cs typeface="Arial"/>
              <a:sym typeface="Arial"/>
            </a:rPr>
            <a:t>Normalize image pixel values</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i="0" u="none" strike="noStrike" kern="1200" cap="none" dirty="0" smtClean="0">
              <a:solidFill>
                <a:schemeClr val="accent6"/>
              </a:solidFill>
              <a:effectLst/>
              <a:latin typeface="Barlow" panose="020B0604020202020204" charset="0"/>
              <a:ea typeface="Arial"/>
              <a:cs typeface="Arial"/>
              <a:sym typeface="Arial"/>
            </a:rPr>
            <a:t>Encode labels (target)</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i="0" kern="1200" dirty="0" smtClean="0">
              <a:solidFill>
                <a:schemeClr val="accent6"/>
              </a:solidFill>
              <a:latin typeface="Barlow" panose="020B0604020202020204" charset="0"/>
            </a:rPr>
            <a:t>Deal with imbalanced class sizes (</a:t>
          </a:r>
          <a:r>
            <a:rPr lang="en-US" sz="1600" b="1" i="0" kern="1200" dirty="0" smtClean="0">
              <a:solidFill>
                <a:schemeClr val="accent6"/>
              </a:solidFill>
              <a:latin typeface="Barlow" panose="020B0604020202020204" charset="0"/>
            </a:rPr>
            <a:t>Undersampling</a:t>
          </a:r>
          <a:r>
            <a:rPr lang="en-US" sz="1600" b="0" i="0" kern="1200" dirty="0" smtClean="0">
              <a:solidFill>
                <a:schemeClr val="accent6"/>
              </a:solidFill>
              <a:latin typeface="Barlow" panose="020B0604020202020204" charset="0"/>
            </a:rPr>
            <a:t>)</a:t>
          </a:r>
          <a:endParaRPr lang="en-US" sz="1600" b="0" kern="1200" dirty="0">
            <a:solidFill>
              <a:schemeClr val="accent6"/>
            </a:solidFill>
            <a:latin typeface="Barlow" panose="020B0604020202020204" charset="0"/>
          </a:endParaRPr>
        </a:p>
      </dsp:txBody>
      <dsp:txXfrm>
        <a:off x="130255" y="715739"/>
        <a:ext cx="2368247" cy="2337921"/>
      </dsp:txXfrm>
    </dsp:sp>
    <dsp:sp modelId="{B297CA85-0C76-4AEB-9BD7-7AAA7337756C}">
      <dsp:nvSpPr>
        <dsp:cNvPr id="0" name=""/>
        <dsp:cNvSpPr/>
      </dsp:nvSpPr>
      <dsp:spPr>
        <a:xfrm rot="21600000">
          <a:off x="2225751" y="139165"/>
          <a:ext cx="769954" cy="461289"/>
        </a:xfrm>
        <a:prstGeom prst="rightArrow">
          <a:avLst>
            <a:gd name="adj1" fmla="val 60000"/>
            <a:gd name="adj2" fmla="val 50000"/>
          </a:avLst>
        </a:prstGeom>
        <a:solidFill>
          <a:schemeClr val="accent5">
            <a:lumMod val="7500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b="0" kern="1200">
            <a:solidFill>
              <a:schemeClr val="accent6"/>
            </a:solidFill>
            <a:latin typeface="Barlow" panose="020B0604020202020204" charset="0"/>
          </a:endParaRPr>
        </a:p>
      </dsp:txBody>
      <dsp:txXfrm rot="-21600000">
        <a:off x="2225751" y="231423"/>
        <a:ext cx="631567" cy="276773"/>
      </dsp:txXfrm>
    </dsp:sp>
    <dsp:sp modelId="{50E220D6-EDEF-40DE-9E3D-6A00D170602E}">
      <dsp:nvSpPr>
        <dsp:cNvPr id="0" name=""/>
        <dsp:cNvSpPr/>
      </dsp:nvSpPr>
      <dsp:spPr>
        <a:xfrm>
          <a:off x="3315254" y="75153"/>
          <a:ext cx="1854595" cy="945499"/>
        </a:xfrm>
        <a:prstGeom prst="roundRect">
          <a:avLst>
            <a:gd name="adj" fmla="val 10000"/>
          </a:avLst>
        </a:prstGeom>
        <a:solidFill>
          <a:srgbClr val="FFC000"/>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60960" numCol="1" spcCol="1270" anchor="t" anchorCtr="0">
          <a:noAutofit/>
        </a:bodyPr>
        <a:lstStyle/>
        <a:p>
          <a:pPr lvl="0" algn="l" defTabSz="711200">
            <a:lnSpc>
              <a:spcPct val="90000"/>
            </a:lnSpc>
            <a:spcBef>
              <a:spcPct val="0"/>
            </a:spcBef>
            <a:spcAft>
              <a:spcPct val="35000"/>
            </a:spcAft>
          </a:pPr>
          <a:r>
            <a:rPr lang="en-US" sz="1600" b="0" kern="1200" dirty="0" smtClean="0">
              <a:solidFill>
                <a:schemeClr val="accent6"/>
              </a:solidFill>
              <a:latin typeface="Barlow" panose="020B0604020202020204" charset="0"/>
            </a:rPr>
            <a:t>CNN Model with Keras</a:t>
          </a:r>
          <a:endParaRPr lang="en-US" sz="1600" b="0" kern="1200" dirty="0">
            <a:solidFill>
              <a:schemeClr val="accent6"/>
            </a:solidFill>
            <a:latin typeface="Barlow" panose="020B0604020202020204" charset="0"/>
          </a:endParaRPr>
        </a:p>
      </dsp:txBody>
      <dsp:txXfrm>
        <a:off x="3315254" y="75153"/>
        <a:ext cx="1854595" cy="630332"/>
      </dsp:txXfrm>
    </dsp:sp>
    <dsp:sp modelId="{36354E31-62FC-47FD-9236-D5CE818DAEB6}">
      <dsp:nvSpPr>
        <dsp:cNvPr id="0" name=""/>
        <dsp:cNvSpPr/>
      </dsp:nvSpPr>
      <dsp:spPr>
        <a:xfrm>
          <a:off x="3404313" y="714978"/>
          <a:ext cx="2434583" cy="2336264"/>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171450" lvl="1" indent="-171450" algn="l" defTabSz="711200">
            <a:lnSpc>
              <a:spcPct val="90000"/>
            </a:lnSpc>
            <a:spcBef>
              <a:spcPct val="0"/>
            </a:spcBef>
            <a:spcAft>
              <a:spcPct val="15000"/>
            </a:spcAft>
            <a:buChar char="••"/>
          </a:pPr>
          <a:r>
            <a:rPr lang="en-US" sz="1600" b="0" i="0" u="none" strike="noStrike" kern="1200" cap="none" dirty="0" smtClean="0">
              <a:solidFill>
                <a:schemeClr val="accent6"/>
              </a:solidFill>
              <a:effectLst/>
              <a:latin typeface="Barlow" panose="020B0604020202020204" charset="0"/>
              <a:ea typeface="Arial"/>
              <a:cs typeface="Arial"/>
              <a:sym typeface="Arial"/>
            </a:rPr>
            <a:t>Build a model (Sequential) with Dense layers</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kern="1200" dirty="0" smtClean="0">
              <a:solidFill>
                <a:schemeClr val="accent6"/>
              </a:solidFill>
              <a:latin typeface="Barlow" panose="020B0604020202020204" charset="0"/>
            </a:rPr>
            <a:t>Use </a:t>
          </a:r>
          <a:r>
            <a:rPr lang="en-US" sz="1600" b="1" kern="1200" dirty="0" smtClean="0">
              <a:solidFill>
                <a:schemeClr val="accent6"/>
              </a:solidFill>
              <a:latin typeface="Barlow" panose="020B0604020202020204" charset="0"/>
            </a:rPr>
            <a:t>Dropout layer and Earlystopping </a:t>
          </a:r>
          <a:r>
            <a:rPr lang="en-US" sz="1600" b="0" kern="1200" dirty="0" smtClean="0">
              <a:solidFill>
                <a:schemeClr val="accent6"/>
              </a:solidFill>
              <a:latin typeface="Barlow" panose="020B0604020202020204" charset="0"/>
            </a:rPr>
            <a:t>to prevent overfitting</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kern="1200" dirty="0" smtClean="0">
              <a:solidFill>
                <a:schemeClr val="accent6"/>
              </a:solidFill>
              <a:latin typeface="Barlow" panose="020B0604020202020204" charset="0"/>
            </a:rPr>
            <a:t>Train model and make predictions</a:t>
          </a:r>
          <a:endParaRPr lang="en-US" sz="1600" b="0" kern="1200" dirty="0">
            <a:solidFill>
              <a:schemeClr val="accent6"/>
            </a:solidFill>
            <a:latin typeface="Barlow" panose="020B0604020202020204" charset="0"/>
          </a:endParaRPr>
        </a:p>
      </dsp:txBody>
      <dsp:txXfrm>
        <a:off x="3472740" y="783405"/>
        <a:ext cx="2297729" cy="2199410"/>
      </dsp:txXfrm>
    </dsp:sp>
    <dsp:sp modelId="{A652F27A-B1B3-4FF5-9761-10860F61C538}">
      <dsp:nvSpPr>
        <dsp:cNvPr id="0" name=""/>
        <dsp:cNvSpPr/>
      </dsp:nvSpPr>
      <dsp:spPr>
        <a:xfrm rot="51510">
          <a:off x="5516402" y="184269"/>
          <a:ext cx="734861" cy="461289"/>
        </a:xfrm>
        <a:prstGeom prst="rightArrow">
          <a:avLst>
            <a:gd name="adj1" fmla="val 60000"/>
            <a:gd name="adj2" fmla="val 50000"/>
          </a:avLst>
        </a:prstGeom>
        <a:solidFill>
          <a:schemeClr val="accent6">
            <a:shade val="90000"/>
            <a:hueOff val="771297"/>
            <a:satOff val="-82560"/>
            <a:lumOff val="54222"/>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b="0" kern="1200">
            <a:solidFill>
              <a:schemeClr val="accent6"/>
            </a:solidFill>
            <a:latin typeface="Barlow" panose="020B0604020202020204" charset="0"/>
          </a:endParaRPr>
        </a:p>
      </dsp:txBody>
      <dsp:txXfrm>
        <a:off x="5516410" y="275490"/>
        <a:ext cx="596474" cy="276773"/>
      </dsp:txXfrm>
    </dsp:sp>
    <dsp:sp modelId="{D903A073-243E-4268-BC6C-314932A349AE}">
      <dsp:nvSpPr>
        <dsp:cNvPr id="0" name=""/>
        <dsp:cNvSpPr/>
      </dsp:nvSpPr>
      <dsp:spPr>
        <a:xfrm>
          <a:off x="6556224" y="123719"/>
          <a:ext cx="1854595" cy="945499"/>
        </a:xfrm>
        <a:prstGeom prst="roundRect">
          <a:avLst>
            <a:gd name="adj" fmla="val 10000"/>
          </a:avLst>
        </a:prstGeom>
        <a:solidFill>
          <a:srgbClr val="FFC000"/>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60960" numCol="1" spcCol="1270" anchor="t" anchorCtr="0">
          <a:noAutofit/>
        </a:bodyPr>
        <a:lstStyle/>
        <a:p>
          <a:pPr lvl="0" algn="l" defTabSz="711200">
            <a:lnSpc>
              <a:spcPct val="90000"/>
            </a:lnSpc>
            <a:spcBef>
              <a:spcPct val="0"/>
            </a:spcBef>
            <a:spcAft>
              <a:spcPct val="35000"/>
            </a:spcAft>
          </a:pPr>
          <a:r>
            <a:rPr lang="en-US" sz="1600" b="0" kern="1200" dirty="0" smtClean="0">
              <a:solidFill>
                <a:schemeClr val="accent6"/>
              </a:solidFill>
              <a:latin typeface="Barlow" panose="020B0604020202020204" charset="0"/>
            </a:rPr>
            <a:t>Model Evaluation</a:t>
          </a:r>
          <a:endParaRPr lang="en-US" sz="1600" b="0" kern="1200" dirty="0">
            <a:solidFill>
              <a:schemeClr val="accent6"/>
            </a:solidFill>
            <a:latin typeface="Barlow" panose="020B0604020202020204" charset="0"/>
          </a:endParaRPr>
        </a:p>
      </dsp:txBody>
      <dsp:txXfrm>
        <a:off x="6556224" y="123719"/>
        <a:ext cx="1854595" cy="630332"/>
      </dsp:txXfrm>
    </dsp:sp>
    <dsp:sp modelId="{F8767A88-DD04-4D05-87B2-CA12C183719F}">
      <dsp:nvSpPr>
        <dsp:cNvPr id="0" name=""/>
        <dsp:cNvSpPr/>
      </dsp:nvSpPr>
      <dsp:spPr>
        <a:xfrm>
          <a:off x="6909359" y="788863"/>
          <a:ext cx="1959807" cy="2213814"/>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171450" lvl="1" indent="-171450" algn="l" defTabSz="711200">
            <a:lnSpc>
              <a:spcPct val="90000"/>
            </a:lnSpc>
            <a:spcBef>
              <a:spcPct val="0"/>
            </a:spcBef>
            <a:spcAft>
              <a:spcPct val="15000"/>
            </a:spcAft>
            <a:buChar char="••"/>
          </a:pPr>
          <a:r>
            <a:rPr lang="en-US" sz="1600" b="0" kern="1200" dirty="0" smtClean="0">
              <a:solidFill>
                <a:schemeClr val="accent6"/>
              </a:solidFill>
              <a:latin typeface="Barlow" panose="020B0604020202020204" charset="0"/>
            </a:rPr>
            <a:t>Metrics: </a:t>
          </a:r>
          <a:r>
            <a:rPr lang="en-US" sz="1600" b="1" kern="1200" dirty="0" smtClean="0">
              <a:solidFill>
                <a:schemeClr val="accent6"/>
              </a:solidFill>
              <a:latin typeface="Barlow" panose="020B0604020202020204" charset="0"/>
            </a:rPr>
            <a:t>Accuracy, AUC</a:t>
          </a:r>
          <a:r>
            <a:rPr lang="en-US" sz="1600" kern="1200" dirty="0" smtClean="0">
              <a:solidFill>
                <a:schemeClr val="accent6"/>
              </a:solidFill>
              <a:latin typeface="Barlow" panose="020B0604020202020204" charset="0"/>
            </a:rPr>
            <a:t>, Precision, Recall, </a:t>
          </a:r>
          <a:r>
            <a:rPr lang="en-US" sz="1600" kern="1200" baseline="0" dirty="0" smtClean="0">
              <a:solidFill>
                <a:schemeClr val="accent6"/>
              </a:solidFill>
              <a:latin typeface="Barlow" panose="020B0604020202020204" charset="0"/>
            </a:rPr>
            <a:t>F1-score</a:t>
          </a:r>
          <a:endParaRPr lang="en-US" sz="1600" b="0" kern="1200" dirty="0">
            <a:solidFill>
              <a:schemeClr val="accent6"/>
            </a:solidFill>
            <a:latin typeface="Barlow" panose="020B0604020202020204" charset="0"/>
          </a:endParaRPr>
        </a:p>
        <a:p>
          <a:pPr marL="171450" lvl="1" indent="-171450" algn="l" defTabSz="711200">
            <a:lnSpc>
              <a:spcPct val="90000"/>
            </a:lnSpc>
            <a:spcBef>
              <a:spcPct val="0"/>
            </a:spcBef>
            <a:spcAft>
              <a:spcPct val="15000"/>
            </a:spcAft>
            <a:buChar char="••"/>
          </a:pPr>
          <a:r>
            <a:rPr lang="en-US" sz="1600" b="0" kern="1200" dirty="0" smtClean="0">
              <a:solidFill>
                <a:schemeClr val="accent6"/>
              </a:solidFill>
              <a:latin typeface="Barlow" panose="020B0604020202020204" charset="0"/>
            </a:rPr>
            <a:t>Confusion matrix</a:t>
          </a:r>
          <a:endParaRPr lang="en-US" sz="1600" b="0" kern="1200" dirty="0">
            <a:solidFill>
              <a:schemeClr val="accent6"/>
            </a:solidFill>
            <a:latin typeface="Barlow" panose="020B0604020202020204" charset="0"/>
          </a:endParaRPr>
        </a:p>
      </dsp:txBody>
      <dsp:txXfrm>
        <a:off x="6966760" y="846264"/>
        <a:ext cx="1845005" cy="209901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20463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861fdd13c2_1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861fdd13c2_1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0972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8d78c7a4dd_0_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8d78c7a4dd_0_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aseline="0" dirty="0" smtClean="0"/>
              <a:t>Second dataset is on histopathology raw images which are patches of tissue from biopsy result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aseline="0" dirty="0" smtClean="0"/>
              <a:t>As you can see the dataset is pretty imbalanced, I will talk about dealing with it in my later slides.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715074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8d78c7a4dd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8d78c7a4dd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 will first introduce</a:t>
            </a:r>
            <a:r>
              <a:rPr lang="en-US" baseline="0" dirty="0" smtClean="0"/>
              <a:t> my predictive model on cytopathology result </a:t>
            </a:r>
            <a:endParaRPr dirty="0"/>
          </a:p>
        </p:txBody>
      </p:sp>
    </p:spTree>
    <p:extLst>
      <p:ext uri="{BB962C8B-B14F-4D97-AF65-F5344CB8AC3E}">
        <p14:creationId xmlns:p14="http://schemas.microsoft.com/office/powerpoint/2010/main" val="1895999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For the methodology of my model, I started off with data cleaning, EDA and feature selection.</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Then I train, validate and test my model</a:t>
            </a:r>
            <a:r>
              <a:rPr lang="en-US" sz="1100" b="0" i="0" u="none" strike="noStrike" cap="none" baseline="0" dirty="0" smtClean="0">
                <a:solidFill>
                  <a:srgbClr val="000000"/>
                </a:solidFill>
                <a:effectLst/>
                <a:latin typeface="Arial"/>
                <a:ea typeface="Arial"/>
                <a:cs typeface="Arial"/>
                <a:sym typeface="Arial"/>
              </a:rPr>
              <a:t> u</a:t>
            </a:r>
            <a:r>
              <a:rPr lang="en-US" sz="1100" b="0" i="0" u="none" strike="noStrike" cap="none" dirty="0" smtClean="0">
                <a:solidFill>
                  <a:srgbClr val="000000"/>
                </a:solidFill>
                <a:effectLst/>
                <a:latin typeface="Arial"/>
                <a:ea typeface="Arial"/>
                <a:cs typeface="Arial"/>
                <a:sym typeface="Arial"/>
              </a:rPr>
              <a:t>sing </a:t>
            </a:r>
            <a:r>
              <a:rPr lang="en-US" sz="1100" b="0" i="0" u="none" strike="noStrike" cap="none" dirty="0" err="1" smtClean="0">
                <a:solidFill>
                  <a:srgbClr val="000000"/>
                </a:solidFill>
                <a:effectLst/>
                <a:latin typeface="Arial"/>
                <a:ea typeface="Arial"/>
                <a:cs typeface="Arial"/>
                <a:sym typeface="Arial"/>
              </a:rPr>
              <a:t>gridsearchCV</a:t>
            </a:r>
            <a:r>
              <a:rPr lang="en-US" sz="1100" b="0" i="0" u="none" strike="noStrike" cap="none" dirty="0" smtClean="0">
                <a:solidFill>
                  <a:srgbClr val="000000"/>
                </a:solidFill>
                <a:effectLst/>
                <a:latin typeface="Arial"/>
                <a:ea typeface="Arial"/>
                <a:cs typeface="Arial"/>
                <a:sym typeface="Arial"/>
              </a:rPr>
              <a:t> to tune my hyperparameters. After which, I compared and evaluated my chosen model. </a:t>
            </a:r>
            <a:endParaRPr lang="en-US" dirty="0"/>
          </a:p>
        </p:txBody>
      </p:sp>
    </p:spTree>
    <p:extLst>
      <p:ext uri="{BB962C8B-B14F-4D97-AF65-F5344CB8AC3E}">
        <p14:creationId xmlns:p14="http://schemas.microsoft.com/office/powerpoint/2010/main" val="1554337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smtClean="0">
                <a:solidFill>
                  <a:srgbClr val="000000"/>
                </a:solidFill>
                <a:effectLst/>
                <a:latin typeface="Arial"/>
                <a:ea typeface="Arial"/>
                <a:cs typeface="Arial"/>
                <a:sym typeface="Arial"/>
              </a:rPr>
              <a:t>These are the best features for best accuracy as per</a:t>
            </a:r>
            <a:r>
              <a:rPr lang="en-US" sz="1100" b="0" i="0" u="none" strike="noStrike" cap="none" baseline="0" dirty="0" smtClean="0">
                <a:solidFill>
                  <a:srgbClr val="000000"/>
                </a:solidFill>
                <a:effectLst/>
                <a:latin typeface="Arial"/>
                <a:ea typeface="Arial"/>
                <a:cs typeface="Arial"/>
                <a:sym typeface="Arial"/>
              </a:rPr>
              <a:t> </a:t>
            </a:r>
            <a:r>
              <a:rPr lang="en-US" sz="1100" b="0" i="0" dirty="0" smtClean="0">
                <a:solidFill>
                  <a:schemeClr val="accent6"/>
                </a:solidFill>
                <a:latin typeface="Barlow" panose="020B0604020202020204" charset="0"/>
              </a:rPr>
              <a:t>Recursive feature elimination with cross validation (RFECV) and RandomForest.</a:t>
            </a:r>
            <a:r>
              <a:rPr lang="en-US" sz="1100" b="0" i="0" baseline="0" dirty="0" smtClean="0">
                <a:solidFill>
                  <a:schemeClr val="accent6"/>
                </a:solidFill>
                <a:latin typeface="Barlow" panose="020B0604020202020204" charset="0"/>
              </a:rPr>
              <a:t> As you can see, I managed to reduce from 30 to 7 features for modelling. </a:t>
            </a:r>
            <a:endParaRPr lang="en-US" b="0" dirty="0" smtClean="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2559717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This</a:t>
            </a:r>
            <a:r>
              <a:rPr lang="en-US" baseline="0" dirty="0" smtClean="0"/>
              <a:t> is a comparison of all the different algorithms I tried for my </a:t>
            </a:r>
            <a:r>
              <a:rPr lang="en-US" baseline="0" dirty="0" err="1" smtClean="0"/>
              <a:t>cyto</a:t>
            </a:r>
            <a:r>
              <a:rPr lang="en-US" baseline="0" dirty="0" smtClean="0"/>
              <a:t>-model. XGBoost seems to perform best in terms of accuracy and log loss therefore I choose it evaluate further. </a:t>
            </a:r>
          </a:p>
        </p:txBody>
      </p:sp>
    </p:spTree>
    <p:extLst>
      <p:ext uri="{BB962C8B-B14F-4D97-AF65-F5344CB8AC3E}">
        <p14:creationId xmlns:p14="http://schemas.microsoft.com/office/powerpoint/2010/main" val="713016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0" i="0" u="none" strike="noStrike" kern="1200" cap="none" baseline="0" dirty="0" smtClean="0">
                <a:solidFill>
                  <a:schemeClr val="tx1"/>
                </a:solidFill>
                <a:effectLst/>
                <a:latin typeface="Arial"/>
                <a:ea typeface="Arial"/>
                <a:cs typeface="Arial"/>
                <a:sym typeface="Arial"/>
              </a:rPr>
              <a:t>To optimize my model further, I plotted the</a:t>
            </a:r>
            <a:r>
              <a:rPr lang="en-US" sz="1100" b="0" i="0" u="none" strike="noStrike" kern="1200" cap="none" dirty="0" smtClean="0">
                <a:solidFill>
                  <a:schemeClr val="tx1"/>
                </a:solidFill>
                <a:effectLst/>
                <a:latin typeface="Arial"/>
                <a:ea typeface="Arial"/>
                <a:cs typeface="Arial"/>
                <a:sym typeface="Arial"/>
              </a:rPr>
              <a:t> </a:t>
            </a:r>
            <a:r>
              <a:rPr lang="en-US" sz="1100" b="0" i="0" u="none" strike="noStrike" kern="1200" cap="none" baseline="0" dirty="0" smtClean="0">
                <a:solidFill>
                  <a:schemeClr val="tx1"/>
                </a:solidFill>
                <a:effectLst/>
                <a:latin typeface="Arial"/>
                <a:ea typeface="Arial"/>
                <a:cs typeface="Arial"/>
                <a:sym typeface="Arial"/>
              </a:rPr>
              <a:t>Precision and Recall curve help me decide the threshold value to adjust. </a:t>
            </a:r>
          </a:p>
        </p:txBody>
      </p:sp>
    </p:spTree>
    <p:extLst>
      <p:ext uri="{BB962C8B-B14F-4D97-AF65-F5344CB8AC3E}">
        <p14:creationId xmlns:p14="http://schemas.microsoft.com/office/powerpoint/2010/main" val="3149041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smtClean="0"/>
              <a:t>Now, for my confusion matrix, as I do not want any </a:t>
            </a:r>
            <a:r>
              <a:rPr lang="en-US" dirty="0" smtClean="0"/>
              <a:t>False negative (FN)</a:t>
            </a:r>
            <a:r>
              <a:rPr lang="en-US" baseline="0" dirty="0" smtClean="0"/>
              <a:t> which means </a:t>
            </a:r>
            <a:r>
              <a:rPr lang="en-US" dirty="0" smtClean="0"/>
              <a:t>missing</a:t>
            </a:r>
            <a:r>
              <a:rPr lang="en-US" baseline="0" dirty="0" smtClean="0"/>
              <a:t> out any</a:t>
            </a:r>
            <a:r>
              <a:rPr lang="en-US" dirty="0" smtClean="0"/>
              <a:t> person wrongly labeled as healthy but actually</a:t>
            </a:r>
            <a:r>
              <a:rPr lang="en-US" baseline="0" dirty="0" smtClean="0"/>
              <a:t> has </a:t>
            </a:r>
            <a:r>
              <a:rPr lang="en-US" dirty="0" smtClean="0"/>
              <a:t>cancer,</a:t>
            </a:r>
            <a:r>
              <a:rPr lang="en-US" baseline="0" dirty="0" smtClean="0"/>
              <a:t> this undesirable outcome can</a:t>
            </a:r>
            <a:r>
              <a:rPr lang="en-US" dirty="0" smtClean="0"/>
              <a:t> lead to delaying the</a:t>
            </a:r>
            <a:r>
              <a:rPr lang="en-US" baseline="0" dirty="0" smtClean="0"/>
              <a:t> treatment which I don’t want. Therefore, </a:t>
            </a:r>
            <a:r>
              <a:rPr lang="en-US" dirty="0" smtClean="0"/>
              <a:t>I adjusted</a:t>
            </a:r>
            <a:r>
              <a:rPr lang="en-US" baseline="0" dirty="0" smtClean="0"/>
              <a:t> my threshold to optimize my recall to 100 % without compromising too much on my precision. Finally, my model has accuracy of 97% in predicting malignant cells.  </a:t>
            </a:r>
            <a:endParaRPr lang="en-US" dirty="0"/>
          </a:p>
        </p:txBody>
      </p:sp>
    </p:spTree>
    <p:extLst>
      <p:ext uri="{BB962C8B-B14F-4D97-AF65-F5344CB8AC3E}">
        <p14:creationId xmlns:p14="http://schemas.microsoft.com/office/powerpoint/2010/main" val="3031755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8d33bb0445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8d33bb0445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Now to my second predictive model using</a:t>
            </a:r>
            <a:r>
              <a:rPr lang="en-US" baseline="0" dirty="0" smtClean="0"/>
              <a:t> the histopathology Images. </a:t>
            </a:r>
            <a:endParaRPr dirty="0"/>
          </a:p>
        </p:txBody>
      </p:sp>
    </p:spTree>
    <p:extLst>
      <p:ext uri="{BB962C8B-B14F-4D97-AF65-F5344CB8AC3E}">
        <p14:creationId xmlns:p14="http://schemas.microsoft.com/office/powerpoint/2010/main" val="725889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I first started off with data pre-processing in which I flatten the input image dimensions to 1D and normalize the image pixel values. I did </a:t>
            </a:r>
            <a:r>
              <a:rPr lang="en-US" sz="1100" b="0" i="0" u="none" strike="noStrike" cap="none" dirty="0" err="1" smtClean="0">
                <a:solidFill>
                  <a:srgbClr val="000000"/>
                </a:solidFill>
                <a:effectLst/>
                <a:latin typeface="Arial"/>
                <a:ea typeface="Arial"/>
                <a:cs typeface="Arial"/>
                <a:sym typeface="Arial"/>
              </a:rPr>
              <a:t>undersampling</a:t>
            </a:r>
            <a:r>
              <a:rPr lang="en-US" sz="1100" b="0" i="0" u="none" strike="noStrike" cap="none" dirty="0" smtClean="0">
                <a:solidFill>
                  <a:srgbClr val="000000"/>
                </a:solidFill>
                <a:effectLst/>
                <a:latin typeface="Arial"/>
                <a:ea typeface="Arial"/>
                <a:cs typeface="Arial"/>
                <a:sym typeface="Arial"/>
              </a:rPr>
              <a:t> strategy to deal with the imbalanced class sizes. Next I build my CNN model and evaluated on its performance.</a:t>
            </a:r>
            <a:endParaRPr lang="en-US" dirty="0"/>
          </a:p>
        </p:txBody>
      </p:sp>
    </p:spTree>
    <p:extLst>
      <p:ext uri="{BB962C8B-B14F-4D97-AF65-F5344CB8AC3E}">
        <p14:creationId xmlns:p14="http://schemas.microsoft.com/office/powerpoint/2010/main" val="38377417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These</a:t>
            </a:r>
            <a:r>
              <a:rPr lang="en-US" baseline="0" dirty="0" smtClean="0"/>
              <a:t> are some visualization of the images. As you can see, the patches with cancer look more violet and crowded than the healthy ones. </a:t>
            </a:r>
          </a:p>
          <a:p>
            <a:pPr marL="158750" indent="0">
              <a:buNone/>
            </a:pPr>
            <a:r>
              <a:rPr lang="en-US" baseline="0" dirty="0" smtClean="0"/>
              <a:t>*higher res patches?</a:t>
            </a:r>
            <a:endParaRPr lang="en-US" dirty="0"/>
          </a:p>
        </p:txBody>
      </p:sp>
    </p:spTree>
    <p:extLst>
      <p:ext uri="{BB962C8B-B14F-4D97-AF65-F5344CB8AC3E}">
        <p14:creationId xmlns:p14="http://schemas.microsoft.com/office/powerpoint/2010/main" val="3964370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861fdd13c2_1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861fdd13c2_1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This is my agenda</a:t>
            </a:r>
            <a:r>
              <a:rPr lang="en-US" baseline="0" dirty="0" smtClean="0"/>
              <a:t>. I will start off with Introduction, Dataset, my 2 predictive models which I called it Cyto-model and </a:t>
            </a:r>
            <a:r>
              <a:rPr lang="en-US" baseline="0" dirty="0" err="1" smtClean="0"/>
              <a:t>Histo</a:t>
            </a:r>
            <a:r>
              <a:rPr lang="en-US" baseline="0" dirty="0" smtClean="0"/>
              <a:t>-model, a simple web application demo and I will end off with my conclusion</a:t>
            </a:r>
            <a:endParaRPr dirty="0"/>
          </a:p>
        </p:txBody>
      </p:sp>
    </p:spTree>
    <p:extLst>
      <p:ext uri="{BB962C8B-B14F-4D97-AF65-F5344CB8AC3E}">
        <p14:creationId xmlns:p14="http://schemas.microsoft.com/office/powerpoint/2010/main" val="32536295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smtClean="0">
                <a:solidFill>
                  <a:srgbClr val="000000"/>
                </a:solidFill>
                <a:effectLst/>
                <a:latin typeface="Arial"/>
                <a:ea typeface="Arial"/>
                <a:cs typeface="Arial"/>
                <a:sym typeface="Arial"/>
              </a:rPr>
              <a:t>Before</a:t>
            </a:r>
            <a:r>
              <a:rPr lang="en-US" sz="1100" b="0" i="0" u="none" strike="noStrike" cap="none" baseline="0" dirty="0" smtClean="0">
                <a:solidFill>
                  <a:srgbClr val="000000"/>
                </a:solidFill>
                <a:effectLst/>
                <a:latin typeface="Arial"/>
                <a:ea typeface="Arial"/>
                <a:cs typeface="Arial"/>
                <a:sym typeface="Arial"/>
              </a:rPr>
              <a:t> I move on to training my model, </a:t>
            </a:r>
            <a:r>
              <a:rPr lang="en-US" sz="1100" b="0" i="0" u="none" strike="noStrike" cap="none" dirty="0" smtClean="0">
                <a:solidFill>
                  <a:srgbClr val="000000"/>
                </a:solidFill>
                <a:effectLst/>
                <a:latin typeface="Arial"/>
                <a:ea typeface="Arial"/>
                <a:cs typeface="Arial"/>
                <a:sym typeface="Arial"/>
              </a:rPr>
              <a:t>I will briefly</a:t>
            </a:r>
            <a:r>
              <a:rPr lang="en-US" sz="1100" b="0" i="0" u="none" strike="noStrike" cap="none" baseline="0" dirty="0" smtClean="0">
                <a:solidFill>
                  <a:srgbClr val="000000"/>
                </a:solidFill>
                <a:effectLst/>
                <a:latin typeface="Arial"/>
                <a:ea typeface="Arial"/>
                <a:cs typeface="Arial"/>
                <a:sym typeface="Arial"/>
              </a:rPr>
              <a:t> go through how CNN works. Building CNN consist of 3 parts: Convolution, pooling and flattening </a:t>
            </a:r>
            <a:endParaRPr lang="en-US" sz="1100" b="0" i="0" u="none" strike="noStrike" cap="none" dirty="0" smtClean="0">
              <a:solidFill>
                <a:srgbClr val="000000"/>
              </a:solidFill>
              <a:effectLst/>
              <a:latin typeface="Arial"/>
              <a:ea typeface="Arial"/>
              <a:cs typeface="Arial"/>
              <a:sym typeface="Arial"/>
            </a:endParaRPr>
          </a:p>
          <a:p>
            <a:r>
              <a:rPr lang="en-US" sz="1100" b="0" i="0" u="none" strike="noStrike" cap="none" dirty="0" smtClean="0">
                <a:solidFill>
                  <a:srgbClr val="000000"/>
                </a:solidFill>
                <a:effectLst/>
                <a:latin typeface="Arial"/>
                <a:ea typeface="Arial"/>
                <a:cs typeface="Arial"/>
                <a:sym typeface="Arial"/>
              </a:rPr>
              <a:t>Convolution</a:t>
            </a:r>
          </a:p>
          <a:p>
            <a:pPr marL="158750" indent="0">
              <a:buNone/>
            </a:pPr>
            <a:r>
              <a:rPr lang="en-US" sz="1100" b="0" i="0" u="none" strike="noStrike" cap="none" dirty="0" smtClean="0">
                <a:solidFill>
                  <a:srgbClr val="000000"/>
                </a:solidFill>
                <a:effectLst/>
                <a:latin typeface="Arial"/>
                <a:ea typeface="Arial"/>
                <a:cs typeface="Arial"/>
                <a:sym typeface="Arial"/>
              </a:rPr>
              <a:t>The primary purpose of Convolution is to extract features from the input image. Convolution preserves the spatial relationship between pixels by learning image features using small squares of input data.</a:t>
            </a:r>
          </a:p>
          <a:p>
            <a:r>
              <a:rPr lang="en-US" sz="1100" b="0" i="0" u="none" strike="noStrike" cap="none" dirty="0" smtClean="0">
                <a:solidFill>
                  <a:srgbClr val="000000"/>
                </a:solidFill>
                <a:effectLst/>
                <a:latin typeface="Arial"/>
                <a:ea typeface="Arial"/>
                <a:cs typeface="Arial"/>
                <a:sym typeface="Arial"/>
              </a:rPr>
              <a:t>Pooling</a:t>
            </a:r>
          </a:p>
          <a:p>
            <a:pPr marL="158750" indent="0">
              <a:buNone/>
            </a:pPr>
            <a:r>
              <a:rPr lang="en-US" dirty="0" smtClean="0"/>
              <a:t>Pooling (also called subsampling or </a:t>
            </a:r>
            <a:r>
              <a:rPr lang="en-US" dirty="0" err="1" smtClean="0"/>
              <a:t>downsampling</a:t>
            </a:r>
            <a:r>
              <a:rPr lang="en-US" dirty="0" smtClean="0"/>
              <a:t>) reduces the dimensionality of each feature map but retains the most important information.</a:t>
            </a:r>
            <a:r>
              <a:rPr lang="en-US" sz="1100" b="0" i="0" u="none" strike="noStrike" cap="none" dirty="0" smtClean="0">
                <a:solidFill>
                  <a:srgbClr val="000000"/>
                </a:solidFill>
                <a:effectLst/>
                <a:latin typeface="Arial"/>
                <a:ea typeface="Arial"/>
                <a:cs typeface="Arial"/>
                <a:sym typeface="Arial"/>
              </a:rPr>
              <a:t> </a:t>
            </a:r>
          </a:p>
          <a:p>
            <a:r>
              <a:rPr lang="en-US" sz="1100" b="0" i="0" u="none" strike="noStrike" cap="none" dirty="0" smtClean="0">
                <a:solidFill>
                  <a:srgbClr val="000000"/>
                </a:solidFill>
                <a:effectLst/>
                <a:latin typeface="Arial"/>
                <a:ea typeface="Arial"/>
                <a:cs typeface="Arial"/>
                <a:sym typeface="Arial"/>
              </a:rPr>
              <a:t>Flattening</a:t>
            </a:r>
          </a:p>
          <a:p>
            <a:pPr marL="158750" indent="0">
              <a:buNone/>
            </a:pPr>
            <a:r>
              <a:rPr lang="en-US" sz="1100" b="0" i="0" u="none" strike="noStrike" cap="none" dirty="0" smtClean="0">
                <a:solidFill>
                  <a:srgbClr val="000000"/>
                </a:solidFill>
                <a:effectLst/>
                <a:latin typeface="Arial"/>
                <a:ea typeface="Arial"/>
                <a:cs typeface="Arial"/>
                <a:sym typeface="Arial"/>
              </a:rPr>
              <a:t>Matrix is converted into a linear array so that to input it into the nodes of our neural network.</a:t>
            </a:r>
          </a:p>
        </p:txBody>
      </p:sp>
    </p:spTree>
    <p:extLst>
      <p:ext uri="{BB962C8B-B14F-4D97-AF65-F5344CB8AC3E}">
        <p14:creationId xmlns:p14="http://schemas.microsoft.com/office/powerpoint/2010/main" val="3489023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Finally,</a:t>
            </a:r>
            <a:r>
              <a:rPr lang="en-US" baseline="0" dirty="0" smtClean="0"/>
              <a:t> this is the model performance, it has an accuracy of 83% and AUC of 91%. Not that bad I would say. </a:t>
            </a:r>
          </a:p>
        </p:txBody>
      </p:sp>
    </p:spTree>
    <p:extLst>
      <p:ext uri="{BB962C8B-B14F-4D97-AF65-F5344CB8AC3E}">
        <p14:creationId xmlns:p14="http://schemas.microsoft.com/office/powerpoint/2010/main" val="1806180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8d33bb0445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8d33bb0445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For</a:t>
            </a:r>
            <a:r>
              <a:rPr lang="en-US" baseline="0" dirty="0" smtClean="0"/>
              <a:t> my predictive models, I actually created a very simple flask app and this is a demo of how it works. </a:t>
            </a:r>
            <a:endParaRPr dirty="0"/>
          </a:p>
        </p:txBody>
      </p:sp>
    </p:spTree>
    <p:extLst>
      <p:ext uri="{BB962C8B-B14F-4D97-AF65-F5344CB8AC3E}">
        <p14:creationId xmlns:p14="http://schemas.microsoft.com/office/powerpoint/2010/main" val="11874179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8d78c7a4dd_0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8d78c7a4dd_0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Now my</a:t>
            </a:r>
            <a:r>
              <a:rPr lang="en-US" baseline="0" dirty="0" smtClean="0"/>
              <a:t> conclusion and insights on my models</a:t>
            </a:r>
            <a:endParaRPr dirty="0"/>
          </a:p>
        </p:txBody>
      </p:sp>
    </p:spTree>
    <p:extLst>
      <p:ext uri="{BB962C8B-B14F-4D97-AF65-F5344CB8AC3E}">
        <p14:creationId xmlns:p14="http://schemas.microsoft.com/office/powerpoint/2010/main" val="37640133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8d78c7a4dd_0_2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8d78c7a4dd_0_2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First, as I utilized and</a:t>
            </a:r>
            <a:r>
              <a:rPr lang="en-US" baseline="0" dirty="0" smtClean="0"/>
              <a:t> created 2 different predictive models, it allows the pathologist the flexibility to choose which to use depending the result they have, reducing the limitations and restriction of using my predictive model for diagnosis. </a:t>
            </a:r>
          </a:p>
          <a:p>
            <a:pPr marL="0" lvl="0" indent="0" algn="l" rtl="0">
              <a:spcBef>
                <a:spcPts val="0"/>
              </a:spcBef>
              <a:spcAft>
                <a:spcPts val="0"/>
              </a:spcAft>
              <a:buNone/>
            </a:pPr>
            <a:r>
              <a:rPr lang="en-US" baseline="0" dirty="0" smtClean="0"/>
              <a:t>Second, as is relies on AI and does not vary from different pathologists, thus it is able to produce consistent and accurate results which are more reliable and trustworthy.  Things to improve is my CNN Result and </a:t>
            </a:r>
            <a:r>
              <a:rPr lang="en-US" baseline="0" dirty="0" err="1" smtClean="0"/>
              <a:t>ofcoz</a:t>
            </a:r>
            <a:r>
              <a:rPr lang="en-US" baseline="0" dirty="0" smtClean="0"/>
              <a:t> my very simple web app. Lastly, for future work, I would like to explore </a:t>
            </a:r>
            <a:r>
              <a:rPr lang="en-US" baseline="0" dirty="0" err="1" smtClean="0"/>
              <a:t>pytorch</a:t>
            </a:r>
            <a:r>
              <a:rPr lang="en-US" baseline="0" dirty="0" smtClean="0"/>
              <a:t> or transfer learning</a:t>
            </a:r>
            <a:endParaRPr dirty="0"/>
          </a:p>
        </p:txBody>
      </p:sp>
    </p:spTree>
    <p:extLst>
      <p:ext uri="{BB962C8B-B14F-4D97-AF65-F5344CB8AC3E}">
        <p14:creationId xmlns:p14="http://schemas.microsoft.com/office/powerpoint/2010/main" val="41403323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705f66ed5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705f66ed5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Before</a:t>
            </a:r>
            <a:r>
              <a:rPr lang="en-US" baseline="0" dirty="0" smtClean="0"/>
              <a:t> I end off, I will like to share this quote from Gandhi, a correct diagnosis is ¾ the remedy. With AI diagnostic tools like mine, I believe we are one step ahead in making accurate and consistent diagnosis and in turn yielding (</a:t>
            </a:r>
            <a:r>
              <a:rPr lang="en-US" baseline="0" dirty="0" err="1" smtClean="0"/>
              <a:t>yeeld</a:t>
            </a:r>
            <a:r>
              <a:rPr lang="en-US" baseline="0" dirty="0" smtClean="0"/>
              <a:t>) improvement in clinical outcomes.  </a:t>
            </a:r>
            <a:endParaRPr dirty="0"/>
          </a:p>
        </p:txBody>
      </p:sp>
    </p:spTree>
    <p:extLst>
      <p:ext uri="{BB962C8B-B14F-4D97-AF65-F5344CB8AC3E}">
        <p14:creationId xmlns:p14="http://schemas.microsoft.com/office/powerpoint/2010/main" val="2366802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8d78c7a4dd_0_1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8d78c7a4dd_0_1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47589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861fdd13c2_1_8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861fdd13c2_1_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3533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I think</a:t>
            </a:r>
            <a:r>
              <a:rPr lang="en-US" baseline="0" dirty="0" smtClean="0"/>
              <a:t> all of you already know, breast cancer basically </a:t>
            </a:r>
            <a:r>
              <a:rPr lang="en-US" sz="1100" b="0" i="0" u="none" strike="noStrike" cap="none" dirty="0" smtClean="0">
                <a:solidFill>
                  <a:srgbClr val="000000"/>
                </a:solidFill>
                <a:effectLst/>
                <a:latin typeface="Arial"/>
                <a:ea typeface="Arial"/>
                <a:cs typeface="Arial"/>
                <a:sym typeface="Arial"/>
              </a:rPr>
              <a:t>occurs when harmful or</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malignant cancer cells are found in the breast tissues. </a:t>
            </a:r>
          </a:p>
          <a:p>
            <a:pPr marL="158750" indent="0">
              <a:buNone/>
            </a:pPr>
            <a:r>
              <a:rPr lang="en-US" sz="1100" b="0" i="0" u="none" strike="noStrike" cap="none" dirty="0" smtClean="0">
                <a:solidFill>
                  <a:srgbClr val="000000"/>
                </a:solidFill>
                <a:effectLst/>
                <a:latin typeface="Arial"/>
                <a:ea typeface="Arial"/>
                <a:cs typeface="Arial"/>
                <a:sym typeface="Arial"/>
              </a:rPr>
              <a:t>In</a:t>
            </a:r>
            <a:r>
              <a:rPr lang="en-US" sz="1100" b="0" i="0" u="none" strike="noStrike" cap="none" baseline="0" dirty="0" smtClean="0">
                <a:solidFill>
                  <a:srgbClr val="000000"/>
                </a:solidFill>
                <a:effectLst/>
                <a:latin typeface="Arial"/>
                <a:ea typeface="Arial"/>
                <a:cs typeface="Arial"/>
                <a:sym typeface="Arial"/>
              </a:rPr>
              <a:t> Singapore, </a:t>
            </a:r>
            <a:r>
              <a:rPr lang="en-US" sz="1100" b="0" i="0" u="none" strike="noStrike" cap="none" dirty="0" smtClean="0">
                <a:solidFill>
                  <a:srgbClr val="000000"/>
                </a:solidFill>
                <a:effectLst/>
                <a:latin typeface="Arial"/>
                <a:ea typeface="Arial"/>
                <a:cs typeface="Arial"/>
                <a:sym typeface="Arial"/>
              </a:rPr>
              <a:t>Breast cancer is actually the leading cause of cancer death in women today.</a:t>
            </a:r>
            <a:r>
              <a:rPr lang="en-US" sz="1100" b="0" i="0" u="none" strike="noStrike" cap="none" baseline="0" dirty="0" smtClean="0">
                <a:solidFill>
                  <a:srgbClr val="000000"/>
                </a:solidFill>
                <a:effectLst/>
                <a:latin typeface="Arial"/>
                <a:ea typeface="Arial"/>
                <a:cs typeface="Arial"/>
                <a:sym typeface="Arial"/>
              </a:rPr>
              <a:t> </a:t>
            </a:r>
            <a:endParaRPr lang="en-US" dirty="0"/>
          </a:p>
        </p:txBody>
      </p:sp>
    </p:spTree>
    <p:extLst>
      <p:ext uri="{BB962C8B-B14F-4D97-AF65-F5344CB8AC3E}">
        <p14:creationId xmlns:p14="http://schemas.microsoft.com/office/powerpoint/2010/main" val="4050554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8d78c7a4dd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8d78c7a4dd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Diagnosis of cancer begins with a thorough patient history and physical examination. </a:t>
            </a:r>
          </a:p>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Biopsy which is taking a</a:t>
            </a:r>
            <a:r>
              <a:rPr lang="en-US" sz="1100" b="1" i="0" u="none" strike="noStrike" cap="none"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sample of tissue</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from the body is the only definitive way to make a diagnosis of breast cancer, aside from other</a:t>
            </a:r>
            <a:r>
              <a:rPr lang="en-US" sz="1100" b="0" i="0" u="none" strike="noStrike" cap="none" baseline="0" dirty="0" smtClean="0">
                <a:solidFill>
                  <a:srgbClr val="000000"/>
                </a:solidFill>
                <a:effectLst/>
                <a:latin typeface="Arial"/>
                <a:ea typeface="Arial"/>
                <a:cs typeface="Arial"/>
                <a:sym typeface="Arial"/>
              </a:rPr>
              <a:t> diagnostic tests. This is because </a:t>
            </a:r>
            <a:r>
              <a:rPr lang="en-US" sz="1100" b="0" i="0" u="none" strike="noStrike" cap="none" dirty="0" smtClean="0">
                <a:solidFill>
                  <a:srgbClr val="000000"/>
                </a:solidFill>
                <a:effectLst/>
                <a:latin typeface="Arial"/>
                <a:ea typeface="Arial"/>
                <a:cs typeface="Arial"/>
                <a:sym typeface="Arial"/>
              </a:rPr>
              <a:t>cytopathology (study of cells) and histopathology (study of tissue) are</a:t>
            </a:r>
            <a:r>
              <a:rPr lang="en-US" sz="1100" b="0" i="0" u="none" strike="noStrike" cap="none" baseline="0" dirty="0" smtClean="0">
                <a:solidFill>
                  <a:srgbClr val="000000"/>
                </a:solidFill>
                <a:effectLst/>
                <a:latin typeface="Arial"/>
                <a:ea typeface="Arial"/>
                <a:cs typeface="Arial"/>
                <a:sym typeface="Arial"/>
              </a:rPr>
              <a:t> the </a:t>
            </a:r>
            <a:r>
              <a:rPr lang="en-US" sz="1100" b="0" i="0" u="none" strike="noStrike" cap="none" dirty="0" smtClean="0">
                <a:solidFill>
                  <a:srgbClr val="000000"/>
                </a:solidFill>
                <a:effectLst/>
                <a:latin typeface="Arial"/>
                <a:ea typeface="Arial"/>
                <a:cs typeface="Arial"/>
                <a:sym typeface="Arial"/>
              </a:rPr>
              <a:t>main tools utilized in the diagnosis of cancer. </a:t>
            </a:r>
            <a:endParaRPr lang="en-US"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13100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705f66ed5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705f66ed5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baseline="0" dirty="0" smtClean="0">
                <a:solidFill>
                  <a:srgbClr val="000000"/>
                </a:solidFill>
                <a:effectLst/>
                <a:latin typeface="Arial"/>
                <a:ea typeface="Arial"/>
                <a:cs typeface="Arial"/>
                <a:sym typeface="Arial"/>
              </a:rPr>
              <a:t>For my motivation for this project, as </a:t>
            </a:r>
            <a:r>
              <a:rPr lang="en-US" sz="1100" b="0" i="0" u="none" strike="noStrike" cap="none" dirty="0" smtClean="0">
                <a:solidFill>
                  <a:srgbClr val="000000"/>
                </a:solidFill>
                <a:effectLst/>
                <a:latin typeface="Arial"/>
                <a:ea typeface="Arial"/>
                <a:cs typeface="Arial"/>
                <a:sym typeface="Arial"/>
              </a:rPr>
              <a:t>prediction so far is done manually by pathologists,</a:t>
            </a:r>
            <a:r>
              <a:rPr lang="en-US" sz="1100" b="0" i="0" u="none" strike="noStrike" cap="none" baseline="0" dirty="0" smtClean="0">
                <a:solidFill>
                  <a:srgbClr val="000000"/>
                </a:solidFill>
                <a:effectLst/>
                <a:latin typeface="Arial"/>
                <a:ea typeface="Arial"/>
                <a:cs typeface="Arial"/>
                <a:sym typeface="Arial"/>
              </a:rPr>
              <a:t> it </a:t>
            </a:r>
            <a:r>
              <a:rPr lang="en-US" sz="1100" b="0" i="0" u="none" strike="noStrike" cap="none" dirty="0" smtClean="0">
                <a:solidFill>
                  <a:srgbClr val="000000"/>
                </a:solidFill>
                <a:effectLst/>
                <a:latin typeface="Arial"/>
                <a:ea typeface="Arial"/>
                <a:cs typeface="Arial"/>
                <a:sym typeface="Arial"/>
              </a:rPr>
              <a:t>varies from expert to expert. Therefore my goal is to create comprehensive</a:t>
            </a:r>
            <a:r>
              <a:rPr lang="en-US" sz="1100" b="0" i="0" u="none" strike="noStrike" cap="none" baseline="0" dirty="0" smtClean="0">
                <a:solidFill>
                  <a:srgbClr val="000000"/>
                </a:solidFill>
                <a:effectLst/>
                <a:latin typeface="Arial"/>
                <a:ea typeface="Arial"/>
                <a:cs typeface="Arial"/>
                <a:sym typeface="Arial"/>
              </a:rPr>
              <a:t> diagnostic AI tools to</a:t>
            </a:r>
            <a:r>
              <a:rPr lang="en-US" sz="1100" b="0" i="0" u="none" strike="noStrike" cap="none" dirty="0" smtClean="0">
                <a:solidFill>
                  <a:srgbClr val="000000"/>
                </a:solidFill>
                <a:effectLst/>
                <a:latin typeface="Arial"/>
                <a:ea typeface="Arial"/>
                <a:cs typeface="Arial"/>
                <a:sym typeface="Arial"/>
              </a:rPr>
              <a:t> assist pathologists with an automatic detection of tumors (malignant</a:t>
            </a:r>
            <a:r>
              <a:rPr lang="en-US" sz="1100" b="0" i="0" u="none" strike="noStrike" cap="none" baseline="0" dirty="0" smtClean="0">
                <a:solidFill>
                  <a:srgbClr val="000000"/>
                </a:solidFill>
                <a:effectLst/>
                <a:latin typeface="Arial"/>
                <a:ea typeface="Arial"/>
                <a:cs typeface="Arial"/>
                <a:sym typeface="Arial"/>
              </a:rPr>
              <a:t> cells), thus able to make more accurate and consistent diagnostic result.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69311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This</a:t>
            </a:r>
            <a:r>
              <a:rPr lang="en-US" baseline="0" dirty="0" smtClean="0"/>
              <a:t> are the tools I used for my project, mostly on the supervised machine learning algorithms and Tensorflow Keras for my predictive models </a:t>
            </a:r>
            <a:endParaRPr lang="en-US" dirty="0"/>
          </a:p>
        </p:txBody>
      </p:sp>
    </p:spTree>
    <p:extLst>
      <p:ext uri="{BB962C8B-B14F-4D97-AF65-F5344CB8AC3E}">
        <p14:creationId xmlns:p14="http://schemas.microsoft.com/office/powerpoint/2010/main" val="817187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8d78c7a4dd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8d78c7a4dd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Onto my dataset </a:t>
            </a:r>
            <a:endParaRPr dirty="0"/>
          </a:p>
        </p:txBody>
      </p:sp>
    </p:spTree>
    <p:extLst>
      <p:ext uri="{BB962C8B-B14F-4D97-AF65-F5344CB8AC3E}">
        <p14:creationId xmlns:p14="http://schemas.microsoft.com/office/powerpoint/2010/main" val="27694751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8d78c7a4dd_0_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8d78c7a4dd_0_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smtClean="0"/>
              <a:t>I actually explored 2 different datasets,</a:t>
            </a:r>
            <a:r>
              <a:rPr lang="en-US" baseline="0" dirty="0" smtClean="0"/>
              <a:t> one is on the cytopathology result in which it consists of </a:t>
            </a:r>
            <a:r>
              <a:rPr lang="en-US" sz="1100" baseline="0" dirty="0" smtClean="0"/>
              <a:t>c</a:t>
            </a:r>
            <a:r>
              <a:rPr lang="en-US" sz="1100" dirty="0" smtClean="0"/>
              <a:t>haracteristics of the cell nuclei present in digitalized image from biopsy</a:t>
            </a:r>
            <a:endParaRPr lang="en-US" sz="1100" baseline="0"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1760902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15188" y="540488"/>
            <a:ext cx="5799925" cy="1802675"/>
          </a:xfrm>
          <a:custGeom>
            <a:avLst/>
            <a:gdLst/>
            <a:ahLst/>
            <a:cxnLst/>
            <a:rect l="l" t="t" r="r" b="b"/>
            <a:pathLst>
              <a:path w="231997" h="72107" extrusionOk="0">
                <a:moveTo>
                  <a:pt x="0" y="72107"/>
                </a:moveTo>
                <a:lnTo>
                  <a:pt x="0" y="0"/>
                </a:lnTo>
                <a:lnTo>
                  <a:pt x="231997" y="0"/>
                </a:lnTo>
              </a:path>
            </a:pathLst>
          </a:custGeom>
          <a:noFill/>
          <a:ln w="28575" cap="rnd" cmpd="sng">
            <a:solidFill>
              <a:schemeClr val="accent5"/>
            </a:solidFill>
            <a:prstDash val="solid"/>
            <a:round/>
            <a:headEnd type="none" w="med" len="med"/>
            <a:tailEnd type="none" w="med" len="med"/>
          </a:ln>
        </p:spPr>
      </p:sp>
      <p:sp>
        <p:nvSpPr>
          <p:cNvPr id="12" name="Google Shape;12;p2"/>
          <p:cNvSpPr/>
          <p:nvPr/>
        </p:nvSpPr>
        <p:spPr>
          <a:xfrm rot="10800000">
            <a:off x="2628900" y="1802757"/>
            <a:ext cx="5799925" cy="2800275"/>
          </a:xfrm>
          <a:custGeom>
            <a:avLst/>
            <a:gdLst/>
            <a:ahLst/>
            <a:cxnLst/>
            <a:rect l="l" t="t" r="r" b="b"/>
            <a:pathLst>
              <a:path w="231997" h="72107" extrusionOk="0">
                <a:moveTo>
                  <a:pt x="0" y="72107"/>
                </a:moveTo>
                <a:lnTo>
                  <a:pt x="0" y="0"/>
                </a:lnTo>
                <a:lnTo>
                  <a:pt x="231997" y="0"/>
                </a:lnTo>
              </a:path>
            </a:pathLst>
          </a:custGeom>
          <a:noFill/>
          <a:ln w="28575" cap="rnd" cmpd="sng">
            <a:solidFill>
              <a:schemeClr val="accent5"/>
            </a:solidFill>
            <a:prstDash val="solid"/>
            <a:round/>
            <a:headEnd type="none" w="med" len="med"/>
            <a:tailEnd type="none" w="med" len="med"/>
          </a:ln>
        </p:spPr>
      </p:sp>
      <p:grpSp>
        <p:nvGrpSpPr>
          <p:cNvPr id="13" name="Google Shape;13;p2"/>
          <p:cNvGrpSpPr/>
          <p:nvPr/>
        </p:nvGrpSpPr>
        <p:grpSpPr>
          <a:xfrm>
            <a:off x="6290775" y="441375"/>
            <a:ext cx="414425" cy="294200"/>
            <a:chOff x="4636400" y="2655400"/>
            <a:chExt cx="414425" cy="294200"/>
          </a:xfrm>
        </p:grpSpPr>
        <p:sp>
          <p:nvSpPr>
            <p:cNvPr id="14" name="Google Shape;14;p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7389275" y="1457825"/>
            <a:ext cx="98525" cy="178400"/>
          </a:xfrm>
          <a:custGeom>
            <a:avLst/>
            <a:gdLst/>
            <a:ahLst/>
            <a:cxnLst/>
            <a:rect l="l" t="t" r="r" b="b"/>
            <a:pathLst>
              <a:path w="3941" h="7136" extrusionOk="0">
                <a:moveTo>
                  <a:pt x="3940" y="0"/>
                </a:moveTo>
                <a:lnTo>
                  <a:pt x="3940" y="0"/>
                </a:lnTo>
                <a:cubicBezTo>
                  <a:pt x="1854" y="131"/>
                  <a:pt x="1" y="598"/>
                  <a:pt x="15" y="3414"/>
                </a:cubicBezTo>
                <a:cubicBezTo>
                  <a:pt x="15" y="4713"/>
                  <a:pt x="278" y="5910"/>
                  <a:pt x="380" y="7135"/>
                </a:cubicBezTo>
                <a:cubicBezTo>
                  <a:pt x="818" y="5107"/>
                  <a:pt x="351" y="2860"/>
                  <a:pt x="1985" y="1226"/>
                </a:cubicBezTo>
                <a:cubicBezTo>
                  <a:pt x="2539" y="686"/>
                  <a:pt x="3211" y="277"/>
                  <a:pt x="3940"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413350" y="1453425"/>
            <a:ext cx="232025" cy="184975"/>
          </a:xfrm>
          <a:custGeom>
            <a:avLst/>
            <a:gdLst/>
            <a:ahLst/>
            <a:cxnLst/>
            <a:rect l="l" t="t" r="r" b="b"/>
            <a:pathLst>
              <a:path w="9281" h="7399" extrusionOk="0">
                <a:moveTo>
                  <a:pt x="7471" y="851"/>
                </a:moveTo>
                <a:cubicBezTo>
                  <a:pt x="7603" y="851"/>
                  <a:pt x="7734" y="957"/>
                  <a:pt x="7734" y="1168"/>
                </a:cubicBezTo>
                <a:lnTo>
                  <a:pt x="7734" y="1197"/>
                </a:lnTo>
                <a:cubicBezTo>
                  <a:pt x="7734" y="1404"/>
                  <a:pt x="7600" y="1509"/>
                  <a:pt x="7468" y="1509"/>
                </a:cubicBezTo>
                <a:cubicBezTo>
                  <a:pt x="7338" y="1509"/>
                  <a:pt x="7209" y="1407"/>
                  <a:pt x="7209" y="1197"/>
                </a:cubicBezTo>
                <a:lnTo>
                  <a:pt x="7209" y="1168"/>
                </a:lnTo>
                <a:cubicBezTo>
                  <a:pt x="7209" y="957"/>
                  <a:pt x="7340" y="851"/>
                  <a:pt x="7471" y="851"/>
                </a:cubicBezTo>
                <a:close/>
                <a:moveTo>
                  <a:pt x="6396" y="2918"/>
                </a:moveTo>
                <a:cubicBezTo>
                  <a:pt x="6467" y="2918"/>
                  <a:pt x="6538" y="2950"/>
                  <a:pt x="6581" y="3021"/>
                </a:cubicBezTo>
                <a:cubicBezTo>
                  <a:pt x="6811" y="3156"/>
                  <a:pt x="6741" y="3629"/>
                  <a:pt x="6463" y="3629"/>
                </a:cubicBezTo>
                <a:cubicBezTo>
                  <a:pt x="6440" y="3629"/>
                  <a:pt x="6417" y="3626"/>
                  <a:pt x="6392" y="3620"/>
                </a:cubicBezTo>
                <a:cubicBezTo>
                  <a:pt x="6202" y="3561"/>
                  <a:pt x="6100" y="3342"/>
                  <a:pt x="6158" y="3153"/>
                </a:cubicBezTo>
                <a:cubicBezTo>
                  <a:pt x="6158" y="3007"/>
                  <a:pt x="6278" y="2918"/>
                  <a:pt x="6396" y="2918"/>
                </a:cubicBezTo>
                <a:close/>
                <a:moveTo>
                  <a:pt x="7428" y="1"/>
                </a:moveTo>
                <a:cubicBezTo>
                  <a:pt x="4670" y="278"/>
                  <a:pt x="1168" y="628"/>
                  <a:pt x="351" y="3678"/>
                </a:cubicBezTo>
                <a:cubicBezTo>
                  <a:pt x="59" y="4714"/>
                  <a:pt x="74" y="5677"/>
                  <a:pt x="1" y="6611"/>
                </a:cubicBezTo>
                <a:cubicBezTo>
                  <a:pt x="336" y="5838"/>
                  <a:pt x="745" y="5093"/>
                  <a:pt x="1226" y="4408"/>
                </a:cubicBezTo>
                <a:cubicBezTo>
                  <a:pt x="2058" y="3255"/>
                  <a:pt x="3211" y="2525"/>
                  <a:pt x="4436" y="1854"/>
                </a:cubicBezTo>
                <a:cubicBezTo>
                  <a:pt x="4484" y="1825"/>
                  <a:pt x="4530" y="1812"/>
                  <a:pt x="4572" y="1812"/>
                </a:cubicBezTo>
                <a:cubicBezTo>
                  <a:pt x="4824" y="1812"/>
                  <a:pt x="4949" y="2271"/>
                  <a:pt x="4699" y="2409"/>
                </a:cubicBezTo>
                <a:cubicBezTo>
                  <a:pt x="3546" y="3065"/>
                  <a:pt x="2408" y="3766"/>
                  <a:pt x="1606" y="4860"/>
                </a:cubicBezTo>
                <a:cubicBezTo>
                  <a:pt x="1139" y="5546"/>
                  <a:pt x="730" y="6275"/>
                  <a:pt x="409" y="7049"/>
                </a:cubicBezTo>
                <a:cubicBezTo>
                  <a:pt x="1401" y="6056"/>
                  <a:pt x="2554" y="5239"/>
                  <a:pt x="3824" y="4656"/>
                </a:cubicBezTo>
                <a:cubicBezTo>
                  <a:pt x="3858" y="4641"/>
                  <a:pt x="3890" y="4634"/>
                  <a:pt x="3920" y="4634"/>
                </a:cubicBezTo>
                <a:cubicBezTo>
                  <a:pt x="4179" y="4634"/>
                  <a:pt x="4246" y="5152"/>
                  <a:pt x="3984" y="5283"/>
                </a:cubicBezTo>
                <a:cubicBezTo>
                  <a:pt x="2846" y="5808"/>
                  <a:pt x="1810" y="6523"/>
                  <a:pt x="905" y="7399"/>
                </a:cubicBezTo>
                <a:cubicBezTo>
                  <a:pt x="1547" y="7078"/>
                  <a:pt x="2233" y="6874"/>
                  <a:pt x="2933" y="6786"/>
                </a:cubicBezTo>
                <a:cubicBezTo>
                  <a:pt x="5575" y="6421"/>
                  <a:pt x="7807" y="5633"/>
                  <a:pt x="8901" y="3269"/>
                </a:cubicBezTo>
                <a:cubicBezTo>
                  <a:pt x="9281" y="1781"/>
                  <a:pt x="8974" y="322"/>
                  <a:pt x="742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06775" y="1600800"/>
            <a:ext cx="196650" cy="95025"/>
          </a:xfrm>
          <a:custGeom>
            <a:avLst/>
            <a:gdLst/>
            <a:ahLst/>
            <a:cxnLst/>
            <a:rect l="l" t="t" r="r" b="b"/>
            <a:pathLst>
              <a:path w="7866" h="3801" extrusionOk="0">
                <a:moveTo>
                  <a:pt x="7866" y="1"/>
                </a:moveTo>
                <a:lnTo>
                  <a:pt x="7866" y="1"/>
                </a:lnTo>
                <a:cubicBezTo>
                  <a:pt x="7574" y="234"/>
                  <a:pt x="7282" y="439"/>
                  <a:pt x="6961" y="628"/>
                </a:cubicBezTo>
                <a:cubicBezTo>
                  <a:pt x="6232" y="1022"/>
                  <a:pt x="5414" y="1285"/>
                  <a:pt x="4583" y="1402"/>
                </a:cubicBezTo>
                <a:cubicBezTo>
                  <a:pt x="2715" y="1679"/>
                  <a:pt x="1373" y="1854"/>
                  <a:pt x="1" y="3094"/>
                </a:cubicBezTo>
                <a:cubicBezTo>
                  <a:pt x="1013" y="3522"/>
                  <a:pt x="2062" y="3800"/>
                  <a:pt x="3061" y="3800"/>
                </a:cubicBezTo>
                <a:cubicBezTo>
                  <a:pt x="4483" y="3800"/>
                  <a:pt x="5803" y="3237"/>
                  <a:pt x="6771" y="1737"/>
                </a:cubicBezTo>
                <a:cubicBezTo>
                  <a:pt x="7122" y="1168"/>
                  <a:pt x="7486" y="585"/>
                  <a:pt x="7866"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325800" y="1418450"/>
            <a:ext cx="381950" cy="310425"/>
          </a:xfrm>
          <a:custGeom>
            <a:avLst/>
            <a:gdLst/>
            <a:ahLst/>
            <a:cxnLst/>
            <a:rect l="l" t="t" r="r" b="b"/>
            <a:pathLst>
              <a:path w="15278" h="12417" extrusionOk="0">
                <a:moveTo>
                  <a:pt x="6479" y="1575"/>
                </a:moveTo>
                <a:lnTo>
                  <a:pt x="6479" y="1575"/>
                </a:lnTo>
                <a:cubicBezTo>
                  <a:pt x="5750" y="1852"/>
                  <a:pt x="5078" y="2261"/>
                  <a:pt x="4524" y="2801"/>
                </a:cubicBezTo>
                <a:cubicBezTo>
                  <a:pt x="2890" y="4420"/>
                  <a:pt x="3357" y="6682"/>
                  <a:pt x="2919" y="8710"/>
                </a:cubicBezTo>
                <a:cubicBezTo>
                  <a:pt x="2817" y="7485"/>
                  <a:pt x="2554" y="6288"/>
                  <a:pt x="2554" y="4989"/>
                </a:cubicBezTo>
                <a:cubicBezTo>
                  <a:pt x="2540" y="2173"/>
                  <a:pt x="4393" y="1706"/>
                  <a:pt x="6479" y="1575"/>
                </a:cubicBezTo>
                <a:close/>
                <a:moveTo>
                  <a:pt x="10930" y="1400"/>
                </a:moveTo>
                <a:cubicBezTo>
                  <a:pt x="12476" y="1721"/>
                  <a:pt x="12783" y="3180"/>
                  <a:pt x="12403" y="4668"/>
                </a:cubicBezTo>
                <a:cubicBezTo>
                  <a:pt x="11309" y="7032"/>
                  <a:pt x="9077" y="7820"/>
                  <a:pt x="6435" y="8185"/>
                </a:cubicBezTo>
                <a:cubicBezTo>
                  <a:pt x="5735" y="8273"/>
                  <a:pt x="5049" y="8477"/>
                  <a:pt x="4407" y="8798"/>
                </a:cubicBezTo>
                <a:cubicBezTo>
                  <a:pt x="5312" y="7922"/>
                  <a:pt x="6348" y="7207"/>
                  <a:pt x="7486" y="6682"/>
                </a:cubicBezTo>
                <a:cubicBezTo>
                  <a:pt x="7746" y="6552"/>
                  <a:pt x="7682" y="6029"/>
                  <a:pt x="7428" y="6029"/>
                </a:cubicBezTo>
                <a:cubicBezTo>
                  <a:pt x="7397" y="6029"/>
                  <a:pt x="7362" y="6037"/>
                  <a:pt x="7326" y="6055"/>
                </a:cubicBezTo>
                <a:cubicBezTo>
                  <a:pt x="6056" y="6638"/>
                  <a:pt x="4903" y="7455"/>
                  <a:pt x="3911" y="8448"/>
                </a:cubicBezTo>
                <a:cubicBezTo>
                  <a:pt x="4232" y="7674"/>
                  <a:pt x="4641" y="6945"/>
                  <a:pt x="5108" y="6259"/>
                </a:cubicBezTo>
                <a:cubicBezTo>
                  <a:pt x="5910" y="5165"/>
                  <a:pt x="7048" y="4464"/>
                  <a:pt x="8201" y="3808"/>
                </a:cubicBezTo>
                <a:cubicBezTo>
                  <a:pt x="8454" y="3669"/>
                  <a:pt x="8324" y="3202"/>
                  <a:pt x="8066" y="3202"/>
                </a:cubicBezTo>
                <a:cubicBezTo>
                  <a:pt x="8027" y="3202"/>
                  <a:pt x="7984" y="3213"/>
                  <a:pt x="7938" y="3238"/>
                </a:cubicBezTo>
                <a:cubicBezTo>
                  <a:pt x="6713" y="3924"/>
                  <a:pt x="5560" y="4654"/>
                  <a:pt x="4728" y="5792"/>
                </a:cubicBezTo>
                <a:cubicBezTo>
                  <a:pt x="4247" y="6492"/>
                  <a:pt x="3838" y="7222"/>
                  <a:pt x="3503" y="7995"/>
                </a:cubicBezTo>
                <a:cubicBezTo>
                  <a:pt x="3576" y="7061"/>
                  <a:pt x="3561" y="6113"/>
                  <a:pt x="3853" y="5077"/>
                </a:cubicBezTo>
                <a:cubicBezTo>
                  <a:pt x="4670" y="2013"/>
                  <a:pt x="8172" y="1677"/>
                  <a:pt x="10930" y="1400"/>
                </a:cubicBezTo>
                <a:close/>
                <a:moveTo>
                  <a:pt x="11105" y="7295"/>
                </a:moveTo>
                <a:cubicBezTo>
                  <a:pt x="10740" y="7879"/>
                  <a:pt x="10375" y="8462"/>
                  <a:pt x="10010" y="9031"/>
                </a:cubicBezTo>
                <a:cubicBezTo>
                  <a:pt x="9042" y="10531"/>
                  <a:pt x="7722" y="11094"/>
                  <a:pt x="6300" y="11094"/>
                </a:cubicBezTo>
                <a:cubicBezTo>
                  <a:pt x="5301" y="11094"/>
                  <a:pt x="4252" y="10816"/>
                  <a:pt x="3240" y="10388"/>
                </a:cubicBezTo>
                <a:cubicBezTo>
                  <a:pt x="4612" y="9148"/>
                  <a:pt x="5954" y="8973"/>
                  <a:pt x="7822" y="8696"/>
                </a:cubicBezTo>
                <a:cubicBezTo>
                  <a:pt x="8653" y="8579"/>
                  <a:pt x="9471" y="8316"/>
                  <a:pt x="10215" y="7922"/>
                </a:cubicBezTo>
                <a:cubicBezTo>
                  <a:pt x="10521" y="7733"/>
                  <a:pt x="10813" y="7528"/>
                  <a:pt x="11105" y="7295"/>
                </a:cubicBezTo>
                <a:close/>
                <a:moveTo>
                  <a:pt x="10534" y="0"/>
                </a:moveTo>
                <a:cubicBezTo>
                  <a:pt x="10237" y="0"/>
                  <a:pt x="9930" y="27"/>
                  <a:pt x="9616" y="72"/>
                </a:cubicBezTo>
                <a:cubicBezTo>
                  <a:pt x="8743" y="206"/>
                  <a:pt x="7952" y="236"/>
                  <a:pt x="7142" y="236"/>
                </a:cubicBezTo>
                <a:cubicBezTo>
                  <a:pt x="6626" y="236"/>
                  <a:pt x="6102" y="224"/>
                  <a:pt x="5545" y="218"/>
                </a:cubicBezTo>
                <a:cubicBezTo>
                  <a:pt x="4845" y="218"/>
                  <a:pt x="4159" y="262"/>
                  <a:pt x="3532" y="597"/>
                </a:cubicBezTo>
                <a:cubicBezTo>
                  <a:pt x="1" y="2509"/>
                  <a:pt x="2291" y="7572"/>
                  <a:pt x="1868" y="10534"/>
                </a:cubicBezTo>
                <a:cubicBezTo>
                  <a:pt x="1839" y="10709"/>
                  <a:pt x="1883" y="10884"/>
                  <a:pt x="1970" y="11045"/>
                </a:cubicBezTo>
                <a:cubicBezTo>
                  <a:pt x="2029" y="11162"/>
                  <a:pt x="2131" y="11278"/>
                  <a:pt x="2248" y="11337"/>
                </a:cubicBezTo>
                <a:cubicBezTo>
                  <a:pt x="3525" y="11969"/>
                  <a:pt x="5013" y="12416"/>
                  <a:pt x="6431" y="12416"/>
                </a:cubicBezTo>
                <a:cubicBezTo>
                  <a:pt x="8025" y="12416"/>
                  <a:pt x="9531" y="11851"/>
                  <a:pt x="10550" y="10345"/>
                </a:cubicBezTo>
                <a:cubicBezTo>
                  <a:pt x="12141" y="7981"/>
                  <a:pt x="15278" y="4070"/>
                  <a:pt x="13031" y="1152"/>
                </a:cubicBezTo>
                <a:cubicBezTo>
                  <a:pt x="12362" y="282"/>
                  <a:pt x="11497" y="0"/>
                  <a:pt x="10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565825" y="1526375"/>
            <a:ext cx="17800" cy="17800"/>
          </a:xfrm>
          <a:custGeom>
            <a:avLst/>
            <a:gdLst/>
            <a:ahLst/>
            <a:cxnLst/>
            <a:rect l="l" t="t" r="r" b="b"/>
            <a:pathLst>
              <a:path w="712" h="712" extrusionOk="0">
                <a:moveTo>
                  <a:pt x="297" y="0"/>
                </a:moveTo>
                <a:cubicBezTo>
                  <a:pt x="179" y="0"/>
                  <a:pt x="59" y="89"/>
                  <a:pt x="59" y="235"/>
                </a:cubicBezTo>
                <a:cubicBezTo>
                  <a:pt x="1" y="424"/>
                  <a:pt x="103" y="643"/>
                  <a:pt x="293" y="702"/>
                </a:cubicBezTo>
                <a:cubicBezTo>
                  <a:pt x="318" y="708"/>
                  <a:pt x="341" y="711"/>
                  <a:pt x="364" y="711"/>
                </a:cubicBezTo>
                <a:cubicBezTo>
                  <a:pt x="642" y="711"/>
                  <a:pt x="712" y="238"/>
                  <a:pt x="482" y="103"/>
                </a:cubicBezTo>
                <a:cubicBezTo>
                  <a:pt x="439" y="32"/>
                  <a:pt x="368" y="0"/>
                  <a:pt x="29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593550" y="1474950"/>
            <a:ext cx="13175" cy="16225"/>
          </a:xfrm>
          <a:custGeom>
            <a:avLst/>
            <a:gdLst/>
            <a:ahLst/>
            <a:cxnLst/>
            <a:rect l="l" t="t" r="r" b="b"/>
            <a:pathLst>
              <a:path w="527" h="649" extrusionOk="0">
                <a:moveTo>
                  <a:pt x="263" y="1"/>
                </a:moveTo>
                <a:cubicBezTo>
                  <a:pt x="132" y="1"/>
                  <a:pt x="1" y="103"/>
                  <a:pt x="1" y="307"/>
                </a:cubicBezTo>
                <a:lnTo>
                  <a:pt x="1" y="336"/>
                </a:lnTo>
                <a:cubicBezTo>
                  <a:pt x="1" y="546"/>
                  <a:pt x="130" y="648"/>
                  <a:pt x="260" y="648"/>
                </a:cubicBezTo>
                <a:cubicBezTo>
                  <a:pt x="392" y="648"/>
                  <a:pt x="526" y="543"/>
                  <a:pt x="526" y="336"/>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1993488" y="1412875"/>
            <a:ext cx="466950" cy="470850"/>
            <a:chOff x="3881650" y="3189525"/>
            <a:chExt cx="466950" cy="470850"/>
          </a:xfrm>
        </p:grpSpPr>
        <p:sp>
          <p:nvSpPr>
            <p:cNvPr id="30" name="Google Shape;30;p2"/>
            <p:cNvSpPr/>
            <p:nvPr/>
          </p:nvSpPr>
          <p:spPr>
            <a:xfrm>
              <a:off x="4104150" y="3364000"/>
              <a:ext cx="85025" cy="140100"/>
            </a:xfrm>
            <a:custGeom>
              <a:avLst/>
              <a:gdLst/>
              <a:ahLst/>
              <a:cxnLst/>
              <a:rect l="l" t="t" r="r" b="b"/>
              <a:pathLst>
                <a:path w="3401" h="5604" extrusionOk="0">
                  <a:moveTo>
                    <a:pt x="3401" y="0"/>
                  </a:moveTo>
                  <a:cubicBezTo>
                    <a:pt x="1445" y="1386"/>
                    <a:pt x="1168" y="3721"/>
                    <a:pt x="1" y="5603"/>
                  </a:cubicBezTo>
                  <a:cubicBezTo>
                    <a:pt x="249" y="5472"/>
                    <a:pt x="512" y="5355"/>
                    <a:pt x="774" y="5224"/>
                  </a:cubicBezTo>
                  <a:cubicBezTo>
                    <a:pt x="2686" y="4334"/>
                    <a:pt x="2759" y="4596"/>
                    <a:pt x="2788" y="2904"/>
                  </a:cubicBezTo>
                  <a:cubicBezTo>
                    <a:pt x="2803" y="2379"/>
                    <a:pt x="2744" y="1839"/>
                    <a:pt x="2846" y="1313"/>
                  </a:cubicBezTo>
                  <a:cubicBezTo>
                    <a:pt x="2919" y="832"/>
                    <a:pt x="3109" y="379"/>
                    <a:pt x="340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978675" y="3306350"/>
              <a:ext cx="105450" cy="197025"/>
            </a:xfrm>
            <a:custGeom>
              <a:avLst/>
              <a:gdLst/>
              <a:ahLst/>
              <a:cxnLst/>
              <a:rect l="l" t="t" r="r" b="b"/>
              <a:pathLst>
                <a:path w="4218" h="7881" extrusionOk="0">
                  <a:moveTo>
                    <a:pt x="4217" y="1"/>
                  </a:moveTo>
                  <a:lnTo>
                    <a:pt x="4217" y="1"/>
                  </a:lnTo>
                  <a:cubicBezTo>
                    <a:pt x="3911" y="88"/>
                    <a:pt x="3590" y="176"/>
                    <a:pt x="3254" y="234"/>
                  </a:cubicBezTo>
                  <a:cubicBezTo>
                    <a:pt x="1970" y="497"/>
                    <a:pt x="1620" y="395"/>
                    <a:pt x="876" y="1635"/>
                  </a:cubicBezTo>
                  <a:cubicBezTo>
                    <a:pt x="0" y="3109"/>
                    <a:pt x="555" y="3867"/>
                    <a:pt x="1591" y="5137"/>
                  </a:cubicBezTo>
                  <a:cubicBezTo>
                    <a:pt x="2350" y="6085"/>
                    <a:pt x="3167" y="6888"/>
                    <a:pt x="3765" y="7880"/>
                  </a:cubicBezTo>
                  <a:cubicBezTo>
                    <a:pt x="3677" y="5954"/>
                    <a:pt x="2350" y="4203"/>
                    <a:pt x="2992" y="2131"/>
                  </a:cubicBezTo>
                  <a:cubicBezTo>
                    <a:pt x="3269" y="1343"/>
                    <a:pt x="3677" y="628"/>
                    <a:pt x="421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49075" y="3219300"/>
              <a:ext cx="236775" cy="277500"/>
            </a:xfrm>
            <a:custGeom>
              <a:avLst/>
              <a:gdLst/>
              <a:ahLst/>
              <a:cxnLst/>
              <a:rect l="l" t="t" r="r" b="b"/>
              <a:pathLst>
                <a:path w="9471" h="11100" extrusionOk="0">
                  <a:moveTo>
                    <a:pt x="6619" y="1548"/>
                  </a:moveTo>
                  <a:cubicBezTo>
                    <a:pt x="6660" y="1548"/>
                    <a:pt x="6701" y="1559"/>
                    <a:pt x="6742" y="1586"/>
                  </a:cubicBezTo>
                  <a:lnTo>
                    <a:pt x="6771" y="1586"/>
                  </a:lnTo>
                  <a:cubicBezTo>
                    <a:pt x="7025" y="1751"/>
                    <a:pt x="6815" y="2202"/>
                    <a:pt x="6564" y="2202"/>
                  </a:cubicBezTo>
                  <a:cubicBezTo>
                    <a:pt x="6527" y="2202"/>
                    <a:pt x="6488" y="2192"/>
                    <a:pt x="6450" y="2169"/>
                  </a:cubicBezTo>
                  <a:lnTo>
                    <a:pt x="6421" y="2155"/>
                  </a:lnTo>
                  <a:cubicBezTo>
                    <a:pt x="6157" y="1992"/>
                    <a:pt x="6369" y="1548"/>
                    <a:pt x="6619" y="1548"/>
                  </a:cubicBezTo>
                  <a:close/>
                  <a:moveTo>
                    <a:pt x="6864" y="1"/>
                  </a:moveTo>
                  <a:cubicBezTo>
                    <a:pt x="5414" y="1"/>
                    <a:pt x="4351" y="1513"/>
                    <a:pt x="3255" y="2476"/>
                  </a:cubicBezTo>
                  <a:cubicBezTo>
                    <a:pt x="3123" y="2593"/>
                    <a:pt x="3006" y="2695"/>
                    <a:pt x="2861" y="2782"/>
                  </a:cubicBezTo>
                  <a:cubicBezTo>
                    <a:pt x="1270" y="4431"/>
                    <a:pt x="1" y="6343"/>
                    <a:pt x="861" y="8604"/>
                  </a:cubicBezTo>
                  <a:cubicBezTo>
                    <a:pt x="1037" y="9100"/>
                    <a:pt x="1212" y="9553"/>
                    <a:pt x="1343" y="9976"/>
                  </a:cubicBezTo>
                  <a:cubicBezTo>
                    <a:pt x="1431" y="8619"/>
                    <a:pt x="1401" y="7262"/>
                    <a:pt x="1970" y="5963"/>
                  </a:cubicBezTo>
                  <a:cubicBezTo>
                    <a:pt x="2598" y="4504"/>
                    <a:pt x="3678" y="3395"/>
                    <a:pt x="5035" y="2593"/>
                  </a:cubicBezTo>
                  <a:cubicBezTo>
                    <a:pt x="5093" y="2557"/>
                    <a:pt x="5147" y="2542"/>
                    <a:pt x="5195" y="2542"/>
                  </a:cubicBezTo>
                  <a:cubicBezTo>
                    <a:pt x="5447" y="2542"/>
                    <a:pt x="5538" y="2959"/>
                    <a:pt x="5268" y="3118"/>
                  </a:cubicBezTo>
                  <a:cubicBezTo>
                    <a:pt x="3240" y="4329"/>
                    <a:pt x="2160" y="6167"/>
                    <a:pt x="1956" y="8502"/>
                  </a:cubicBezTo>
                  <a:cubicBezTo>
                    <a:pt x="1883" y="9407"/>
                    <a:pt x="1883" y="10239"/>
                    <a:pt x="1752" y="11099"/>
                  </a:cubicBezTo>
                  <a:cubicBezTo>
                    <a:pt x="2583" y="9684"/>
                    <a:pt x="2773" y="8035"/>
                    <a:pt x="3809" y="6678"/>
                  </a:cubicBezTo>
                  <a:cubicBezTo>
                    <a:pt x="5356" y="4606"/>
                    <a:pt x="8391" y="4227"/>
                    <a:pt x="9471" y="1746"/>
                  </a:cubicBezTo>
                  <a:cubicBezTo>
                    <a:pt x="9368" y="1352"/>
                    <a:pt x="9004" y="914"/>
                    <a:pt x="8303" y="477"/>
                  </a:cubicBezTo>
                  <a:cubicBezTo>
                    <a:pt x="7780" y="140"/>
                    <a:pt x="7304" y="1"/>
                    <a:pt x="686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881650" y="3189525"/>
              <a:ext cx="466950" cy="366375"/>
            </a:xfrm>
            <a:custGeom>
              <a:avLst/>
              <a:gdLst/>
              <a:ahLst/>
              <a:cxnLst/>
              <a:rect l="l" t="t" r="r" b="b"/>
              <a:pathLst>
                <a:path w="18678" h="14655" extrusionOk="0">
                  <a:moveTo>
                    <a:pt x="13566" y="1201"/>
                  </a:moveTo>
                  <a:cubicBezTo>
                    <a:pt x="14008" y="1201"/>
                    <a:pt x="14487" y="1342"/>
                    <a:pt x="15015" y="1682"/>
                  </a:cubicBezTo>
                  <a:cubicBezTo>
                    <a:pt x="15715" y="2135"/>
                    <a:pt x="16065" y="2558"/>
                    <a:pt x="16182" y="2952"/>
                  </a:cubicBezTo>
                  <a:cubicBezTo>
                    <a:pt x="15088" y="5418"/>
                    <a:pt x="12067" y="5812"/>
                    <a:pt x="10506" y="7884"/>
                  </a:cubicBezTo>
                  <a:cubicBezTo>
                    <a:pt x="9470" y="9241"/>
                    <a:pt x="9295" y="10890"/>
                    <a:pt x="8463" y="12305"/>
                  </a:cubicBezTo>
                  <a:cubicBezTo>
                    <a:pt x="8580" y="11430"/>
                    <a:pt x="8580" y="10598"/>
                    <a:pt x="8653" y="9693"/>
                  </a:cubicBezTo>
                  <a:cubicBezTo>
                    <a:pt x="8857" y="7358"/>
                    <a:pt x="9937" y="5520"/>
                    <a:pt x="11965" y="4323"/>
                  </a:cubicBezTo>
                  <a:cubicBezTo>
                    <a:pt x="12224" y="4163"/>
                    <a:pt x="12150" y="3753"/>
                    <a:pt x="11900" y="3753"/>
                  </a:cubicBezTo>
                  <a:cubicBezTo>
                    <a:pt x="11854" y="3753"/>
                    <a:pt x="11803" y="3766"/>
                    <a:pt x="11746" y="3798"/>
                  </a:cubicBezTo>
                  <a:cubicBezTo>
                    <a:pt x="10389" y="4601"/>
                    <a:pt x="9295" y="5710"/>
                    <a:pt x="8667" y="7169"/>
                  </a:cubicBezTo>
                  <a:cubicBezTo>
                    <a:pt x="8113" y="8453"/>
                    <a:pt x="8142" y="9824"/>
                    <a:pt x="8040" y="11181"/>
                  </a:cubicBezTo>
                  <a:cubicBezTo>
                    <a:pt x="7923" y="10758"/>
                    <a:pt x="7748" y="10306"/>
                    <a:pt x="7558" y="9810"/>
                  </a:cubicBezTo>
                  <a:cubicBezTo>
                    <a:pt x="6698" y="7548"/>
                    <a:pt x="7967" y="5637"/>
                    <a:pt x="9572" y="3988"/>
                  </a:cubicBezTo>
                  <a:cubicBezTo>
                    <a:pt x="9703" y="3900"/>
                    <a:pt x="9835" y="3798"/>
                    <a:pt x="9952" y="3681"/>
                  </a:cubicBezTo>
                  <a:cubicBezTo>
                    <a:pt x="11059" y="2720"/>
                    <a:pt x="12115" y="1201"/>
                    <a:pt x="13566" y="1201"/>
                  </a:cubicBezTo>
                  <a:close/>
                  <a:moveTo>
                    <a:pt x="8098" y="4674"/>
                  </a:moveTo>
                  <a:lnTo>
                    <a:pt x="8098" y="4674"/>
                  </a:lnTo>
                  <a:cubicBezTo>
                    <a:pt x="7558" y="5301"/>
                    <a:pt x="7150" y="6016"/>
                    <a:pt x="6873" y="6804"/>
                  </a:cubicBezTo>
                  <a:cubicBezTo>
                    <a:pt x="6216" y="8876"/>
                    <a:pt x="7544" y="10627"/>
                    <a:pt x="7631" y="12553"/>
                  </a:cubicBezTo>
                  <a:cubicBezTo>
                    <a:pt x="7048" y="11561"/>
                    <a:pt x="6231" y="10773"/>
                    <a:pt x="5472" y="9810"/>
                  </a:cubicBezTo>
                  <a:cubicBezTo>
                    <a:pt x="4450" y="8540"/>
                    <a:pt x="3881" y="7782"/>
                    <a:pt x="4757" y="6308"/>
                  </a:cubicBezTo>
                  <a:cubicBezTo>
                    <a:pt x="5501" y="5068"/>
                    <a:pt x="5851" y="5170"/>
                    <a:pt x="7135" y="4907"/>
                  </a:cubicBezTo>
                  <a:cubicBezTo>
                    <a:pt x="7471" y="4849"/>
                    <a:pt x="7792" y="4761"/>
                    <a:pt x="8098" y="4674"/>
                  </a:cubicBezTo>
                  <a:close/>
                  <a:moveTo>
                    <a:pt x="12301" y="6979"/>
                  </a:moveTo>
                  <a:lnTo>
                    <a:pt x="12301" y="6979"/>
                  </a:lnTo>
                  <a:cubicBezTo>
                    <a:pt x="12009" y="7358"/>
                    <a:pt x="11819" y="7811"/>
                    <a:pt x="11746" y="8292"/>
                  </a:cubicBezTo>
                  <a:cubicBezTo>
                    <a:pt x="11644" y="8818"/>
                    <a:pt x="11703" y="9358"/>
                    <a:pt x="11688" y="9883"/>
                  </a:cubicBezTo>
                  <a:cubicBezTo>
                    <a:pt x="11659" y="11575"/>
                    <a:pt x="11586" y="11313"/>
                    <a:pt x="9674" y="12203"/>
                  </a:cubicBezTo>
                  <a:cubicBezTo>
                    <a:pt x="9412" y="12334"/>
                    <a:pt x="9149" y="12451"/>
                    <a:pt x="8901" y="12582"/>
                  </a:cubicBezTo>
                  <a:cubicBezTo>
                    <a:pt x="10068" y="10700"/>
                    <a:pt x="10345" y="8365"/>
                    <a:pt x="12301" y="6979"/>
                  </a:cubicBezTo>
                  <a:close/>
                  <a:moveTo>
                    <a:pt x="13761" y="0"/>
                  </a:moveTo>
                  <a:cubicBezTo>
                    <a:pt x="12613" y="0"/>
                    <a:pt x="11533" y="549"/>
                    <a:pt x="10667" y="1347"/>
                  </a:cubicBezTo>
                  <a:cubicBezTo>
                    <a:pt x="9382" y="2529"/>
                    <a:pt x="8536" y="3404"/>
                    <a:pt x="6756" y="3740"/>
                  </a:cubicBezTo>
                  <a:cubicBezTo>
                    <a:pt x="6026" y="3886"/>
                    <a:pt x="5282" y="4002"/>
                    <a:pt x="4640" y="4367"/>
                  </a:cubicBezTo>
                  <a:cubicBezTo>
                    <a:pt x="0" y="7081"/>
                    <a:pt x="6187" y="11751"/>
                    <a:pt x="7150" y="14362"/>
                  </a:cubicBezTo>
                  <a:cubicBezTo>
                    <a:pt x="7194" y="14538"/>
                    <a:pt x="7340" y="14654"/>
                    <a:pt x="7515" y="14654"/>
                  </a:cubicBezTo>
                  <a:cubicBezTo>
                    <a:pt x="7646" y="14654"/>
                    <a:pt x="7777" y="14610"/>
                    <a:pt x="7880" y="14523"/>
                  </a:cubicBezTo>
                  <a:cubicBezTo>
                    <a:pt x="8638" y="13983"/>
                    <a:pt x="9470" y="13560"/>
                    <a:pt x="10360" y="13283"/>
                  </a:cubicBezTo>
                  <a:cubicBezTo>
                    <a:pt x="11119" y="13035"/>
                    <a:pt x="11790" y="12859"/>
                    <a:pt x="12286" y="12174"/>
                  </a:cubicBezTo>
                  <a:cubicBezTo>
                    <a:pt x="12680" y="11619"/>
                    <a:pt x="12782" y="10948"/>
                    <a:pt x="12811" y="10291"/>
                  </a:cubicBezTo>
                  <a:cubicBezTo>
                    <a:pt x="12841" y="9854"/>
                    <a:pt x="12680" y="9109"/>
                    <a:pt x="12811" y="8686"/>
                  </a:cubicBezTo>
                  <a:cubicBezTo>
                    <a:pt x="13103" y="7752"/>
                    <a:pt x="14096" y="7081"/>
                    <a:pt x="14811" y="6556"/>
                  </a:cubicBezTo>
                  <a:cubicBezTo>
                    <a:pt x="17306" y="4732"/>
                    <a:pt x="18677" y="1245"/>
                    <a:pt x="14738" y="136"/>
                  </a:cubicBezTo>
                  <a:cubicBezTo>
                    <a:pt x="14409" y="43"/>
                    <a:pt x="14082" y="0"/>
                    <a:pt x="1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3000" y="3257975"/>
              <a:ext cx="21700" cy="16400"/>
            </a:xfrm>
            <a:custGeom>
              <a:avLst/>
              <a:gdLst/>
              <a:ahLst/>
              <a:cxnLst/>
              <a:rect l="l" t="t" r="r" b="b"/>
              <a:pathLst>
                <a:path w="868" h="656" extrusionOk="0">
                  <a:moveTo>
                    <a:pt x="462" y="1"/>
                  </a:moveTo>
                  <a:cubicBezTo>
                    <a:pt x="212" y="1"/>
                    <a:pt x="0" y="445"/>
                    <a:pt x="264" y="608"/>
                  </a:cubicBezTo>
                  <a:lnTo>
                    <a:pt x="293" y="622"/>
                  </a:lnTo>
                  <a:cubicBezTo>
                    <a:pt x="331" y="645"/>
                    <a:pt x="370" y="655"/>
                    <a:pt x="407" y="655"/>
                  </a:cubicBezTo>
                  <a:cubicBezTo>
                    <a:pt x="658" y="655"/>
                    <a:pt x="868" y="204"/>
                    <a:pt x="614" y="39"/>
                  </a:cubicBezTo>
                  <a:lnTo>
                    <a:pt x="585" y="39"/>
                  </a:lnTo>
                  <a:cubicBezTo>
                    <a:pt x="544" y="12"/>
                    <a:pt x="503" y="1"/>
                    <a:pt x="46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26050" y="3583775"/>
              <a:ext cx="49275" cy="35375"/>
            </a:xfrm>
            <a:custGeom>
              <a:avLst/>
              <a:gdLst/>
              <a:ahLst/>
              <a:cxnLst/>
              <a:rect l="l" t="t" r="r" b="b"/>
              <a:pathLst>
                <a:path w="1971" h="1415" extrusionOk="0">
                  <a:moveTo>
                    <a:pt x="1153" y="0"/>
                  </a:moveTo>
                  <a:cubicBezTo>
                    <a:pt x="851" y="0"/>
                    <a:pt x="554" y="110"/>
                    <a:pt x="321" y="314"/>
                  </a:cubicBezTo>
                  <a:cubicBezTo>
                    <a:pt x="132" y="460"/>
                    <a:pt x="15" y="664"/>
                    <a:pt x="0" y="898"/>
                  </a:cubicBezTo>
                  <a:cubicBezTo>
                    <a:pt x="0" y="1269"/>
                    <a:pt x="373" y="1414"/>
                    <a:pt x="717" y="1414"/>
                  </a:cubicBezTo>
                  <a:cubicBezTo>
                    <a:pt x="792" y="1414"/>
                    <a:pt x="866" y="1407"/>
                    <a:pt x="934" y="1394"/>
                  </a:cubicBezTo>
                  <a:cubicBezTo>
                    <a:pt x="1255" y="1379"/>
                    <a:pt x="1547" y="1234"/>
                    <a:pt x="1751" y="1000"/>
                  </a:cubicBezTo>
                  <a:cubicBezTo>
                    <a:pt x="1970" y="723"/>
                    <a:pt x="1941" y="227"/>
                    <a:pt x="1664" y="110"/>
                  </a:cubicBezTo>
                  <a:cubicBezTo>
                    <a:pt x="1500" y="36"/>
                    <a:pt x="1326" y="0"/>
                    <a:pt x="1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083000" y="3637650"/>
              <a:ext cx="31775" cy="22725"/>
            </a:xfrm>
            <a:custGeom>
              <a:avLst/>
              <a:gdLst/>
              <a:ahLst/>
              <a:cxnLst/>
              <a:rect l="l" t="t" r="r" b="b"/>
              <a:pathLst>
                <a:path w="1271" h="909" extrusionOk="0">
                  <a:moveTo>
                    <a:pt x="753" y="1"/>
                  </a:moveTo>
                  <a:cubicBezTo>
                    <a:pt x="558" y="1"/>
                    <a:pt x="363" y="72"/>
                    <a:pt x="205" y="202"/>
                  </a:cubicBezTo>
                  <a:cubicBezTo>
                    <a:pt x="88" y="290"/>
                    <a:pt x="15" y="421"/>
                    <a:pt x="1" y="567"/>
                  </a:cubicBezTo>
                  <a:cubicBezTo>
                    <a:pt x="1" y="820"/>
                    <a:pt x="264" y="908"/>
                    <a:pt x="496" y="908"/>
                  </a:cubicBezTo>
                  <a:cubicBezTo>
                    <a:pt x="531" y="908"/>
                    <a:pt x="566" y="906"/>
                    <a:pt x="599" y="902"/>
                  </a:cubicBezTo>
                  <a:cubicBezTo>
                    <a:pt x="803" y="888"/>
                    <a:pt x="1007" y="786"/>
                    <a:pt x="1139" y="640"/>
                  </a:cubicBezTo>
                  <a:cubicBezTo>
                    <a:pt x="1270" y="465"/>
                    <a:pt x="1255" y="144"/>
                    <a:pt x="1080" y="71"/>
                  </a:cubicBezTo>
                  <a:cubicBezTo>
                    <a:pt x="975" y="23"/>
                    <a:pt x="864" y="1"/>
                    <a:pt x="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rot="1784480">
            <a:off x="7432140" y="612889"/>
            <a:ext cx="336010" cy="374986"/>
            <a:chOff x="8025825" y="930775"/>
            <a:chExt cx="336000" cy="374975"/>
          </a:xfrm>
        </p:grpSpPr>
        <p:sp>
          <p:nvSpPr>
            <p:cNvPr id="38" name="Google Shape;38;p2"/>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rot="1747851">
            <a:off x="8288503" y="263593"/>
            <a:ext cx="455645" cy="649767"/>
            <a:chOff x="8229025" y="-95525"/>
            <a:chExt cx="455650" cy="649775"/>
          </a:xfrm>
        </p:grpSpPr>
        <p:sp>
          <p:nvSpPr>
            <p:cNvPr id="45" name="Google Shape;45;p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a:off x="6230400" y="1151750"/>
            <a:ext cx="472075" cy="491600"/>
            <a:chOff x="6261963" y="1023725"/>
            <a:chExt cx="472075" cy="491600"/>
          </a:xfrm>
        </p:grpSpPr>
        <p:sp>
          <p:nvSpPr>
            <p:cNvPr id="54" name="Google Shape;54;p2"/>
            <p:cNvSpPr/>
            <p:nvPr/>
          </p:nvSpPr>
          <p:spPr>
            <a:xfrm>
              <a:off x="6261963" y="1476900"/>
              <a:ext cx="32125" cy="38425"/>
            </a:xfrm>
            <a:custGeom>
              <a:avLst/>
              <a:gdLst/>
              <a:ahLst/>
              <a:cxnLst/>
              <a:rect l="l" t="t" r="r" b="b"/>
              <a:pathLst>
                <a:path w="1285" h="1537" extrusionOk="0">
                  <a:moveTo>
                    <a:pt x="803" y="0"/>
                  </a:moveTo>
                  <a:cubicBezTo>
                    <a:pt x="778" y="0"/>
                    <a:pt x="754" y="4"/>
                    <a:pt x="730" y="11"/>
                  </a:cubicBezTo>
                  <a:cubicBezTo>
                    <a:pt x="351" y="157"/>
                    <a:pt x="88" y="493"/>
                    <a:pt x="44" y="901"/>
                  </a:cubicBezTo>
                  <a:cubicBezTo>
                    <a:pt x="1" y="1076"/>
                    <a:pt x="59" y="1266"/>
                    <a:pt x="176" y="1412"/>
                  </a:cubicBezTo>
                  <a:cubicBezTo>
                    <a:pt x="255" y="1501"/>
                    <a:pt x="349" y="1537"/>
                    <a:pt x="447" y="1537"/>
                  </a:cubicBezTo>
                  <a:cubicBezTo>
                    <a:pt x="655" y="1537"/>
                    <a:pt x="878" y="1372"/>
                    <a:pt x="1007" y="1193"/>
                  </a:cubicBezTo>
                  <a:cubicBezTo>
                    <a:pt x="1183" y="1003"/>
                    <a:pt x="1285" y="755"/>
                    <a:pt x="1270" y="507"/>
                  </a:cubicBezTo>
                  <a:cubicBezTo>
                    <a:pt x="1244" y="271"/>
                    <a:pt x="1018"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317038" y="1055500"/>
              <a:ext cx="251375" cy="149200"/>
            </a:xfrm>
            <a:custGeom>
              <a:avLst/>
              <a:gdLst/>
              <a:ahLst/>
              <a:cxnLst/>
              <a:rect l="l" t="t" r="r" b="b"/>
              <a:pathLst>
                <a:path w="10055" h="5968" extrusionOk="0">
                  <a:moveTo>
                    <a:pt x="8144" y="1"/>
                  </a:moveTo>
                  <a:cubicBezTo>
                    <a:pt x="5797" y="1"/>
                    <a:pt x="3490" y="1053"/>
                    <a:pt x="1781" y="2655"/>
                  </a:cubicBezTo>
                  <a:cubicBezTo>
                    <a:pt x="847" y="3545"/>
                    <a:pt x="220" y="4698"/>
                    <a:pt x="1" y="5967"/>
                  </a:cubicBezTo>
                  <a:cubicBezTo>
                    <a:pt x="205" y="5208"/>
                    <a:pt x="585" y="4508"/>
                    <a:pt x="1139" y="3954"/>
                  </a:cubicBezTo>
                  <a:cubicBezTo>
                    <a:pt x="2846" y="2246"/>
                    <a:pt x="5123" y="2830"/>
                    <a:pt x="7136" y="2144"/>
                  </a:cubicBezTo>
                  <a:cubicBezTo>
                    <a:pt x="8201" y="1779"/>
                    <a:pt x="8960" y="860"/>
                    <a:pt x="9894" y="276"/>
                  </a:cubicBezTo>
                  <a:cubicBezTo>
                    <a:pt x="9952" y="247"/>
                    <a:pt x="10011" y="218"/>
                    <a:pt x="10055" y="189"/>
                  </a:cubicBezTo>
                  <a:cubicBezTo>
                    <a:pt x="9631" y="131"/>
                    <a:pt x="9223" y="72"/>
                    <a:pt x="8800" y="28"/>
                  </a:cubicBezTo>
                  <a:cubicBezTo>
                    <a:pt x="8581" y="10"/>
                    <a:pt x="8362" y="1"/>
                    <a:pt x="8144"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318138" y="1061675"/>
              <a:ext cx="390000" cy="313750"/>
            </a:xfrm>
            <a:custGeom>
              <a:avLst/>
              <a:gdLst/>
              <a:ahLst/>
              <a:cxnLst/>
              <a:rect l="l" t="t" r="r" b="b"/>
              <a:pathLst>
                <a:path w="15600" h="12550" extrusionOk="0">
                  <a:moveTo>
                    <a:pt x="12564" y="2072"/>
                  </a:moveTo>
                  <a:cubicBezTo>
                    <a:pt x="12914" y="2072"/>
                    <a:pt x="12929" y="2729"/>
                    <a:pt x="12579" y="2729"/>
                  </a:cubicBezTo>
                  <a:lnTo>
                    <a:pt x="12506" y="2729"/>
                  </a:lnTo>
                  <a:cubicBezTo>
                    <a:pt x="12156" y="2729"/>
                    <a:pt x="12141" y="2072"/>
                    <a:pt x="12491" y="2072"/>
                  </a:cubicBezTo>
                  <a:close/>
                  <a:moveTo>
                    <a:pt x="10974" y="4863"/>
                  </a:moveTo>
                  <a:cubicBezTo>
                    <a:pt x="11105" y="4863"/>
                    <a:pt x="11236" y="4969"/>
                    <a:pt x="11236" y="5180"/>
                  </a:cubicBezTo>
                  <a:lnTo>
                    <a:pt x="11236" y="5239"/>
                  </a:lnTo>
                  <a:cubicBezTo>
                    <a:pt x="11236" y="5452"/>
                    <a:pt x="11103" y="5558"/>
                    <a:pt x="10970" y="5558"/>
                  </a:cubicBezTo>
                  <a:cubicBezTo>
                    <a:pt x="10840" y="5558"/>
                    <a:pt x="10711" y="5456"/>
                    <a:pt x="10711" y="5253"/>
                  </a:cubicBezTo>
                  <a:lnTo>
                    <a:pt x="10711" y="5180"/>
                  </a:lnTo>
                  <a:cubicBezTo>
                    <a:pt x="10711" y="4969"/>
                    <a:pt x="10842" y="4863"/>
                    <a:pt x="10974" y="4863"/>
                  </a:cubicBezTo>
                  <a:close/>
                  <a:moveTo>
                    <a:pt x="3584" y="4932"/>
                  </a:moveTo>
                  <a:cubicBezTo>
                    <a:pt x="3803" y="4932"/>
                    <a:pt x="3964" y="5291"/>
                    <a:pt x="3780" y="5487"/>
                  </a:cubicBezTo>
                  <a:cubicBezTo>
                    <a:pt x="3751" y="5501"/>
                    <a:pt x="3736" y="5531"/>
                    <a:pt x="3707" y="5545"/>
                  </a:cubicBezTo>
                  <a:cubicBezTo>
                    <a:pt x="3644" y="5611"/>
                    <a:pt x="3579" y="5639"/>
                    <a:pt x="3518" y="5639"/>
                  </a:cubicBezTo>
                  <a:cubicBezTo>
                    <a:pt x="3298" y="5639"/>
                    <a:pt x="3133" y="5276"/>
                    <a:pt x="3328" y="5093"/>
                  </a:cubicBezTo>
                  <a:lnTo>
                    <a:pt x="3401" y="5020"/>
                  </a:lnTo>
                  <a:cubicBezTo>
                    <a:pt x="3462" y="4958"/>
                    <a:pt x="3525" y="4932"/>
                    <a:pt x="3584" y="4932"/>
                  </a:cubicBezTo>
                  <a:close/>
                  <a:moveTo>
                    <a:pt x="9198" y="9388"/>
                  </a:moveTo>
                  <a:cubicBezTo>
                    <a:pt x="9383" y="9388"/>
                    <a:pt x="9570" y="9651"/>
                    <a:pt x="9456" y="9879"/>
                  </a:cubicBezTo>
                  <a:cubicBezTo>
                    <a:pt x="9427" y="9923"/>
                    <a:pt x="9398" y="9966"/>
                    <a:pt x="9383" y="10025"/>
                  </a:cubicBezTo>
                  <a:cubicBezTo>
                    <a:pt x="9323" y="10137"/>
                    <a:pt x="9243" y="10183"/>
                    <a:pt x="9165" y="10183"/>
                  </a:cubicBezTo>
                  <a:cubicBezTo>
                    <a:pt x="8979" y="10183"/>
                    <a:pt x="8803" y="9925"/>
                    <a:pt x="8916" y="9689"/>
                  </a:cubicBezTo>
                  <a:cubicBezTo>
                    <a:pt x="8945" y="9645"/>
                    <a:pt x="8975" y="9602"/>
                    <a:pt x="8989" y="9543"/>
                  </a:cubicBezTo>
                  <a:cubicBezTo>
                    <a:pt x="9045" y="9432"/>
                    <a:pt x="9121" y="9388"/>
                    <a:pt x="9198" y="9388"/>
                  </a:cubicBezTo>
                  <a:close/>
                  <a:moveTo>
                    <a:pt x="13355" y="1"/>
                  </a:moveTo>
                  <a:cubicBezTo>
                    <a:pt x="12753" y="1"/>
                    <a:pt x="12108" y="88"/>
                    <a:pt x="11572" y="88"/>
                  </a:cubicBezTo>
                  <a:cubicBezTo>
                    <a:pt x="11547" y="88"/>
                    <a:pt x="11523" y="88"/>
                    <a:pt x="11499" y="88"/>
                  </a:cubicBezTo>
                  <a:cubicBezTo>
                    <a:pt x="10098" y="613"/>
                    <a:pt x="9193" y="1664"/>
                    <a:pt x="7647" y="2364"/>
                  </a:cubicBezTo>
                  <a:cubicBezTo>
                    <a:pt x="6173" y="3035"/>
                    <a:pt x="4451" y="2744"/>
                    <a:pt x="2919" y="3356"/>
                  </a:cubicBezTo>
                  <a:cubicBezTo>
                    <a:pt x="380" y="4407"/>
                    <a:pt x="1" y="7194"/>
                    <a:pt x="220" y="9791"/>
                  </a:cubicBezTo>
                  <a:cubicBezTo>
                    <a:pt x="234" y="9397"/>
                    <a:pt x="307" y="9003"/>
                    <a:pt x="409" y="8639"/>
                  </a:cubicBezTo>
                  <a:cubicBezTo>
                    <a:pt x="687" y="7778"/>
                    <a:pt x="1183" y="6990"/>
                    <a:pt x="1854" y="6377"/>
                  </a:cubicBezTo>
                  <a:cubicBezTo>
                    <a:pt x="1903" y="6327"/>
                    <a:pt x="1952" y="6306"/>
                    <a:pt x="1996" y="6306"/>
                  </a:cubicBezTo>
                  <a:cubicBezTo>
                    <a:pt x="2200" y="6306"/>
                    <a:pt x="2323" y="6752"/>
                    <a:pt x="2131" y="6931"/>
                  </a:cubicBezTo>
                  <a:cubicBezTo>
                    <a:pt x="1402" y="7617"/>
                    <a:pt x="920" y="8522"/>
                    <a:pt x="760" y="9499"/>
                  </a:cubicBezTo>
                  <a:cubicBezTo>
                    <a:pt x="701" y="9864"/>
                    <a:pt x="672" y="10214"/>
                    <a:pt x="687" y="10565"/>
                  </a:cubicBezTo>
                  <a:cubicBezTo>
                    <a:pt x="2014" y="7340"/>
                    <a:pt x="5327" y="5647"/>
                    <a:pt x="8435" y="4232"/>
                  </a:cubicBezTo>
                  <a:cubicBezTo>
                    <a:pt x="8469" y="4217"/>
                    <a:pt x="8500" y="4210"/>
                    <a:pt x="8529" y="4210"/>
                  </a:cubicBezTo>
                  <a:cubicBezTo>
                    <a:pt x="8790" y="4210"/>
                    <a:pt x="8856" y="4743"/>
                    <a:pt x="8581" y="4874"/>
                  </a:cubicBezTo>
                  <a:cubicBezTo>
                    <a:pt x="5473" y="6275"/>
                    <a:pt x="2000" y="7967"/>
                    <a:pt x="949" y="11455"/>
                  </a:cubicBezTo>
                  <a:cubicBezTo>
                    <a:pt x="1402" y="11221"/>
                    <a:pt x="1854" y="10827"/>
                    <a:pt x="2219" y="10579"/>
                  </a:cubicBezTo>
                  <a:cubicBezTo>
                    <a:pt x="2686" y="10258"/>
                    <a:pt x="3138" y="9952"/>
                    <a:pt x="3590" y="9645"/>
                  </a:cubicBezTo>
                  <a:cubicBezTo>
                    <a:pt x="4466" y="9032"/>
                    <a:pt x="5298" y="8405"/>
                    <a:pt x="5867" y="7486"/>
                  </a:cubicBezTo>
                  <a:cubicBezTo>
                    <a:pt x="5917" y="7409"/>
                    <a:pt x="5973" y="7377"/>
                    <a:pt x="6027" y="7377"/>
                  </a:cubicBezTo>
                  <a:cubicBezTo>
                    <a:pt x="6212" y="7377"/>
                    <a:pt x="6381" y="7739"/>
                    <a:pt x="6246" y="7953"/>
                  </a:cubicBezTo>
                  <a:cubicBezTo>
                    <a:pt x="5575" y="9018"/>
                    <a:pt x="4583" y="9718"/>
                    <a:pt x="3547" y="10419"/>
                  </a:cubicBezTo>
                  <a:cubicBezTo>
                    <a:pt x="3123" y="10711"/>
                    <a:pt x="2642" y="11134"/>
                    <a:pt x="2131" y="11498"/>
                  </a:cubicBezTo>
                  <a:cubicBezTo>
                    <a:pt x="3561" y="11396"/>
                    <a:pt x="4991" y="11236"/>
                    <a:pt x="6231" y="10433"/>
                  </a:cubicBezTo>
                  <a:cubicBezTo>
                    <a:pt x="7472" y="9631"/>
                    <a:pt x="8406" y="8478"/>
                    <a:pt x="9310" y="7354"/>
                  </a:cubicBezTo>
                  <a:cubicBezTo>
                    <a:pt x="9368" y="7283"/>
                    <a:pt x="9430" y="7254"/>
                    <a:pt x="9489" y="7254"/>
                  </a:cubicBezTo>
                  <a:cubicBezTo>
                    <a:pt x="9694" y="7254"/>
                    <a:pt x="9860" y="7617"/>
                    <a:pt x="9690" y="7821"/>
                  </a:cubicBezTo>
                  <a:cubicBezTo>
                    <a:pt x="8639" y="9105"/>
                    <a:pt x="7545" y="10448"/>
                    <a:pt x="6071" y="11250"/>
                  </a:cubicBezTo>
                  <a:cubicBezTo>
                    <a:pt x="5195" y="11747"/>
                    <a:pt x="4232" y="11951"/>
                    <a:pt x="3240" y="12068"/>
                  </a:cubicBezTo>
                  <a:cubicBezTo>
                    <a:pt x="3737" y="12144"/>
                    <a:pt x="4203" y="12264"/>
                    <a:pt x="4703" y="12264"/>
                  </a:cubicBezTo>
                  <a:cubicBezTo>
                    <a:pt x="4966" y="12264"/>
                    <a:pt x="5239" y="12231"/>
                    <a:pt x="5531" y="12141"/>
                  </a:cubicBezTo>
                  <a:cubicBezTo>
                    <a:pt x="6494" y="11819"/>
                    <a:pt x="7282" y="11104"/>
                    <a:pt x="8041" y="10448"/>
                  </a:cubicBezTo>
                  <a:cubicBezTo>
                    <a:pt x="8092" y="10402"/>
                    <a:pt x="8140" y="10382"/>
                    <a:pt x="8185" y="10382"/>
                  </a:cubicBezTo>
                  <a:cubicBezTo>
                    <a:pt x="8395" y="10382"/>
                    <a:pt x="8508" y="10822"/>
                    <a:pt x="8303" y="11002"/>
                  </a:cubicBezTo>
                  <a:cubicBezTo>
                    <a:pt x="7661" y="11571"/>
                    <a:pt x="6990" y="12170"/>
                    <a:pt x="6202" y="12549"/>
                  </a:cubicBezTo>
                  <a:lnTo>
                    <a:pt x="6377" y="12549"/>
                  </a:lnTo>
                  <a:cubicBezTo>
                    <a:pt x="7909" y="12301"/>
                    <a:pt x="9135" y="11601"/>
                    <a:pt x="10536" y="10375"/>
                  </a:cubicBezTo>
                  <a:cubicBezTo>
                    <a:pt x="11499" y="9514"/>
                    <a:pt x="11922" y="8463"/>
                    <a:pt x="12637" y="7457"/>
                  </a:cubicBezTo>
                  <a:cubicBezTo>
                    <a:pt x="13454" y="6304"/>
                    <a:pt x="14344" y="5239"/>
                    <a:pt x="14913" y="3969"/>
                  </a:cubicBezTo>
                  <a:cubicBezTo>
                    <a:pt x="15293" y="2452"/>
                    <a:pt x="15599" y="657"/>
                    <a:pt x="14505" y="190"/>
                  </a:cubicBezTo>
                  <a:cubicBezTo>
                    <a:pt x="14177" y="44"/>
                    <a:pt x="13777" y="1"/>
                    <a:pt x="13355"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537388" y="1212325"/>
              <a:ext cx="141550" cy="160525"/>
            </a:xfrm>
            <a:custGeom>
              <a:avLst/>
              <a:gdLst/>
              <a:ahLst/>
              <a:cxnLst/>
              <a:rect l="l" t="t" r="r" b="b"/>
              <a:pathLst>
                <a:path w="5662" h="6421" extrusionOk="0">
                  <a:moveTo>
                    <a:pt x="5662" y="1"/>
                  </a:moveTo>
                  <a:lnTo>
                    <a:pt x="5662" y="1"/>
                  </a:lnTo>
                  <a:cubicBezTo>
                    <a:pt x="5443" y="336"/>
                    <a:pt x="5224" y="643"/>
                    <a:pt x="4991" y="949"/>
                  </a:cubicBezTo>
                  <a:cubicBezTo>
                    <a:pt x="4130" y="2087"/>
                    <a:pt x="3531" y="3532"/>
                    <a:pt x="2510" y="4524"/>
                  </a:cubicBezTo>
                  <a:cubicBezTo>
                    <a:pt x="1766" y="5283"/>
                    <a:pt x="934" y="5925"/>
                    <a:pt x="0" y="6421"/>
                  </a:cubicBezTo>
                  <a:cubicBezTo>
                    <a:pt x="1722" y="6187"/>
                    <a:pt x="3269" y="5516"/>
                    <a:pt x="4290" y="4115"/>
                  </a:cubicBezTo>
                  <a:cubicBezTo>
                    <a:pt x="5166" y="2904"/>
                    <a:pt x="5414" y="1445"/>
                    <a:pt x="5662"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585888" y="1183375"/>
              <a:ext cx="13175" cy="17250"/>
            </a:xfrm>
            <a:custGeom>
              <a:avLst/>
              <a:gdLst/>
              <a:ahLst/>
              <a:cxnLst/>
              <a:rect l="l" t="t" r="r" b="b"/>
              <a:pathLst>
                <a:path w="527" h="690" extrusionOk="0">
                  <a:moveTo>
                    <a:pt x="267" y="0"/>
                  </a:moveTo>
                  <a:cubicBezTo>
                    <a:pt x="135" y="0"/>
                    <a:pt x="1" y="106"/>
                    <a:pt x="1" y="312"/>
                  </a:cubicBezTo>
                  <a:lnTo>
                    <a:pt x="1" y="385"/>
                  </a:lnTo>
                  <a:cubicBezTo>
                    <a:pt x="1" y="588"/>
                    <a:pt x="130" y="690"/>
                    <a:pt x="260" y="690"/>
                  </a:cubicBezTo>
                  <a:cubicBezTo>
                    <a:pt x="393" y="690"/>
                    <a:pt x="526" y="584"/>
                    <a:pt x="526" y="371"/>
                  </a:cubicBezTo>
                  <a:lnTo>
                    <a:pt x="526" y="312"/>
                  </a:lnTo>
                  <a:cubicBezTo>
                    <a:pt x="526" y="103"/>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621638" y="1113475"/>
              <a:ext cx="19725" cy="16425"/>
            </a:xfrm>
            <a:custGeom>
              <a:avLst/>
              <a:gdLst/>
              <a:ahLst/>
              <a:cxnLst/>
              <a:rect l="l" t="t" r="r" b="b"/>
              <a:pathLst>
                <a:path w="789" h="657" extrusionOk="0">
                  <a:moveTo>
                    <a:pt x="351" y="0"/>
                  </a:moveTo>
                  <a:cubicBezTo>
                    <a:pt x="1" y="0"/>
                    <a:pt x="16" y="657"/>
                    <a:pt x="366" y="657"/>
                  </a:cubicBezTo>
                  <a:lnTo>
                    <a:pt x="439" y="657"/>
                  </a:lnTo>
                  <a:cubicBezTo>
                    <a:pt x="789" y="657"/>
                    <a:pt x="774" y="0"/>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272538" y="1023725"/>
              <a:ext cx="461500" cy="385075"/>
            </a:xfrm>
            <a:custGeom>
              <a:avLst/>
              <a:gdLst/>
              <a:ahLst/>
              <a:cxnLst/>
              <a:rect l="l" t="t" r="r" b="b"/>
              <a:pathLst>
                <a:path w="18460" h="15403" extrusionOk="0">
                  <a:moveTo>
                    <a:pt x="9924" y="1272"/>
                  </a:moveTo>
                  <a:cubicBezTo>
                    <a:pt x="10142" y="1272"/>
                    <a:pt x="10361" y="1281"/>
                    <a:pt x="10580" y="1299"/>
                  </a:cubicBezTo>
                  <a:cubicBezTo>
                    <a:pt x="11003" y="1329"/>
                    <a:pt x="11411" y="1387"/>
                    <a:pt x="11835" y="1445"/>
                  </a:cubicBezTo>
                  <a:cubicBezTo>
                    <a:pt x="11791" y="1475"/>
                    <a:pt x="11732" y="1504"/>
                    <a:pt x="11674" y="1533"/>
                  </a:cubicBezTo>
                  <a:cubicBezTo>
                    <a:pt x="10740" y="2117"/>
                    <a:pt x="9981" y="3050"/>
                    <a:pt x="8916" y="3415"/>
                  </a:cubicBezTo>
                  <a:cubicBezTo>
                    <a:pt x="6903" y="4101"/>
                    <a:pt x="4626" y="3503"/>
                    <a:pt x="2919" y="5210"/>
                  </a:cubicBezTo>
                  <a:cubicBezTo>
                    <a:pt x="2365" y="5779"/>
                    <a:pt x="1985" y="6479"/>
                    <a:pt x="1781" y="7238"/>
                  </a:cubicBezTo>
                  <a:cubicBezTo>
                    <a:pt x="2000" y="5969"/>
                    <a:pt x="2627" y="4816"/>
                    <a:pt x="3561" y="3926"/>
                  </a:cubicBezTo>
                  <a:cubicBezTo>
                    <a:pt x="5270" y="2324"/>
                    <a:pt x="7577" y="1272"/>
                    <a:pt x="9924" y="1272"/>
                  </a:cubicBezTo>
                  <a:close/>
                  <a:moveTo>
                    <a:pt x="16241" y="7545"/>
                  </a:moveTo>
                  <a:lnTo>
                    <a:pt x="16241" y="7545"/>
                  </a:lnTo>
                  <a:cubicBezTo>
                    <a:pt x="16008" y="8989"/>
                    <a:pt x="15760" y="10448"/>
                    <a:pt x="14870" y="11659"/>
                  </a:cubicBezTo>
                  <a:lnTo>
                    <a:pt x="14870" y="11645"/>
                  </a:lnTo>
                  <a:cubicBezTo>
                    <a:pt x="13848" y="13060"/>
                    <a:pt x="12302" y="13717"/>
                    <a:pt x="10594" y="13965"/>
                  </a:cubicBezTo>
                  <a:cubicBezTo>
                    <a:pt x="11514" y="13454"/>
                    <a:pt x="12360" y="12812"/>
                    <a:pt x="13089" y="12068"/>
                  </a:cubicBezTo>
                  <a:cubicBezTo>
                    <a:pt x="14111" y="11076"/>
                    <a:pt x="14724" y="9617"/>
                    <a:pt x="15585" y="8493"/>
                  </a:cubicBezTo>
                  <a:cubicBezTo>
                    <a:pt x="15818" y="8187"/>
                    <a:pt x="16037" y="7866"/>
                    <a:pt x="16241" y="7545"/>
                  </a:cubicBezTo>
                  <a:close/>
                  <a:moveTo>
                    <a:pt x="15131" y="1513"/>
                  </a:moveTo>
                  <a:cubicBezTo>
                    <a:pt x="15571" y="1513"/>
                    <a:pt x="15990" y="1557"/>
                    <a:pt x="16329" y="1708"/>
                  </a:cubicBezTo>
                  <a:cubicBezTo>
                    <a:pt x="17423" y="2175"/>
                    <a:pt x="17117" y="3970"/>
                    <a:pt x="16737" y="5487"/>
                  </a:cubicBezTo>
                  <a:cubicBezTo>
                    <a:pt x="16154" y="6742"/>
                    <a:pt x="15278" y="7807"/>
                    <a:pt x="14461" y="8960"/>
                  </a:cubicBezTo>
                  <a:cubicBezTo>
                    <a:pt x="13746" y="9981"/>
                    <a:pt x="13323" y="11032"/>
                    <a:pt x="12360" y="11878"/>
                  </a:cubicBezTo>
                  <a:cubicBezTo>
                    <a:pt x="10959" y="13119"/>
                    <a:pt x="9733" y="13819"/>
                    <a:pt x="8187" y="14052"/>
                  </a:cubicBezTo>
                  <a:lnTo>
                    <a:pt x="8026" y="14052"/>
                  </a:lnTo>
                  <a:cubicBezTo>
                    <a:pt x="8800" y="13673"/>
                    <a:pt x="9485" y="13089"/>
                    <a:pt x="10127" y="12520"/>
                  </a:cubicBezTo>
                  <a:cubicBezTo>
                    <a:pt x="10334" y="12338"/>
                    <a:pt x="10206" y="11892"/>
                    <a:pt x="9989" y="11892"/>
                  </a:cubicBezTo>
                  <a:cubicBezTo>
                    <a:pt x="9946" y="11892"/>
                    <a:pt x="9899" y="11910"/>
                    <a:pt x="9850" y="11951"/>
                  </a:cubicBezTo>
                  <a:cubicBezTo>
                    <a:pt x="9106" y="12608"/>
                    <a:pt x="8318" y="13323"/>
                    <a:pt x="7340" y="13644"/>
                  </a:cubicBezTo>
                  <a:cubicBezTo>
                    <a:pt x="7047" y="13742"/>
                    <a:pt x="6772" y="13778"/>
                    <a:pt x="6506" y="13778"/>
                  </a:cubicBezTo>
                  <a:cubicBezTo>
                    <a:pt x="6016" y="13778"/>
                    <a:pt x="5555" y="13656"/>
                    <a:pt x="5064" y="13571"/>
                  </a:cubicBezTo>
                  <a:cubicBezTo>
                    <a:pt x="6042" y="13454"/>
                    <a:pt x="7019" y="13250"/>
                    <a:pt x="7895" y="12768"/>
                  </a:cubicBezTo>
                  <a:cubicBezTo>
                    <a:pt x="9369" y="11951"/>
                    <a:pt x="10463" y="10609"/>
                    <a:pt x="11514" y="9325"/>
                  </a:cubicBezTo>
                  <a:cubicBezTo>
                    <a:pt x="11685" y="9120"/>
                    <a:pt x="11517" y="8763"/>
                    <a:pt x="11310" y="8763"/>
                  </a:cubicBezTo>
                  <a:cubicBezTo>
                    <a:pt x="11253" y="8763"/>
                    <a:pt x="11192" y="8791"/>
                    <a:pt x="11134" y="8858"/>
                  </a:cubicBezTo>
                  <a:cubicBezTo>
                    <a:pt x="10215" y="9981"/>
                    <a:pt x="9281" y="11149"/>
                    <a:pt x="8055" y="11937"/>
                  </a:cubicBezTo>
                  <a:cubicBezTo>
                    <a:pt x="6815" y="12739"/>
                    <a:pt x="5385" y="12900"/>
                    <a:pt x="3941" y="13016"/>
                  </a:cubicBezTo>
                  <a:cubicBezTo>
                    <a:pt x="4466" y="12637"/>
                    <a:pt x="4947" y="12214"/>
                    <a:pt x="5371" y="11937"/>
                  </a:cubicBezTo>
                  <a:cubicBezTo>
                    <a:pt x="6392" y="11222"/>
                    <a:pt x="7399" y="10536"/>
                    <a:pt x="8070" y="9456"/>
                  </a:cubicBezTo>
                  <a:cubicBezTo>
                    <a:pt x="8204" y="9244"/>
                    <a:pt x="8039" y="8887"/>
                    <a:pt x="7857" y="8887"/>
                  </a:cubicBezTo>
                  <a:cubicBezTo>
                    <a:pt x="7800" y="8887"/>
                    <a:pt x="7742" y="8921"/>
                    <a:pt x="7691" y="9004"/>
                  </a:cubicBezTo>
                  <a:cubicBezTo>
                    <a:pt x="7107" y="9908"/>
                    <a:pt x="6290" y="10550"/>
                    <a:pt x="5414" y="11149"/>
                  </a:cubicBezTo>
                  <a:cubicBezTo>
                    <a:pt x="4962" y="11470"/>
                    <a:pt x="4495" y="11776"/>
                    <a:pt x="4043" y="12083"/>
                  </a:cubicBezTo>
                  <a:cubicBezTo>
                    <a:pt x="3692" y="12331"/>
                    <a:pt x="3226" y="12725"/>
                    <a:pt x="2773" y="12958"/>
                  </a:cubicBezTo>
                  <a:cubicBezTo>
                    <a:pt x="3824" y="9485"/>
                    <a:pt x="7282" y="7793"/>
                    <a:pt x="10405" y="6377"/>
                  </a:cubicBezTo>
                  <a:cubicBezTo>
                    <a:pt x="10678" y="6260"/>
                    <a:pt x="10603" y="5725"/>
                    <a:pt x="10356" y="5725"/>
                  </a:cubicBezTo>
                  <a:cubicBezTo>
                    <a:pt x="10326" y="5725"/>
                    <a:pt x="10293" y="5733"/>
                    <a:pt x="10259" y="5750"/>
                  </a:cubicBezTo>
                  <a:cubicBezTo>
                    <a:pt x="7151" y="7151"/>
                    <a:pt x="3824" y="8843"/>
                    <a:pt x="2511" y="12083"/>
                  </a:cubicBezTo>
                  <a:cubicBezTo>
                    <a:pt x="2496" y="11718"/>
                    <a:pt x="2525" y="11368"/>
                    <a:pt x="2569" y="11017"/>
                  </a:cubicBezTo>
                  <a:cubicBezTo>
                    <a:pt x="2744" y="10025"/>
                    <a:pt x="3226" y="9121"/>
                    <a:pt x="3955" y="8449"/>
                  </a:cubicBezTo>
                  <a:cubicBezTo>
                    <a:pt x="4148" y="8256"/>
                    <a:pt x="4022" y="7815"/>
                    <a:pt x="3817" y="7815"/>
                  </a:cubicBezTo>
                  <a:cubicBezTo>
                    <a:pt x="3773" y="7815"/>
                    <a:pt x="3726" y="7834"/>
                    <a:pt x="3678" y="7880"/>
                  </a:cubicBezTo>
                  <a:cubicBezTo>
                    <a:pt x="3007" y="8493"/>
                    <a:pt x="2511" y="9281"/>
                    <a:pt x="2233" y="10142"/>
                  </a:cubicBezTo>
                  <a:cubicBezTo>
                    <a:pt x="2117" y="10521"/>
                    <a:pt x="2058" y="10901"/>
                    <a:pt x="2029" y="11295"/>
                  </a:cubicBezTo>
                  <a:cubicBezTo>
                    <a:pt x="1825" y="8697"/>
                    <a:pt x="2190" y="5910"/>
                    <a:pt x="4743" y="4874"/>
                  </a:cubicBezTo>
                  <a:cubicBezTo>
                    <a:pt x="6261" y="4247"/>
                    <a:pt x="7982" y="4553"/>
                    <a:pt x="9456" y="3882"/>
                  </a:cubicBezTo>
                  <a:cubicBezTo>
                    <a:pt x="11003" y="3167"/>
                    <a:pt x="11922" y="2117"/>
                    <a:pt x="13308" y="1591"/>
                  </a:cubicBezTo>
                  <a:cubicBezTo>
                    <a:pt x="13334" y="1592"/>
                    <a:pt x="13359" y="1592"/>
                    <a:pt x="13385" y="1592"/>
                  </a:cubicBezTo>
                  <a:cubicBezTo>
                    <a:pt x="13909" y="1592"/>
                    <a:pt x="14539" y="1513"/>
                    <a:pt x="15131" y="1513"/>
                  </a:cubicBezTo>
                  <a:close/>
                  <a:moveTo>
                    <a:pt x="9592" y="1"/>
                  </a:moveTo>
                  <a:cubicBezTo>
                    <a:pt x="8814" y="1"/>
                    <a:pt x="8034" y="91"/>
                    <a:pt x="7224" y="366"/>
                  </a:cubicBezTo>
                  <a:cubicBezTo>
                    <a:pt x="5152" y="1066"/>
                    <a:pt x="2934" y="2394"/>
                    <a:pt x="1752" y="4291"/>
                  </a:cubicBezTo>
                  <a:cubicBezTo>
                    <a:pt x="1" y="7092"/>
                    <a:pt x="380" y="10974"/>
                    <a:pt x="1606" y="13950"/>
                  </a:cubicBezTo>
                  <a:cubicBezTo>
                    <a:pt x="1620" y="14096"/>
                    <a:pt x="1693" y="14242"/>
                    <a:pt x="1810" y="14330"/>
                  </a:cubicBezTo>
                  <a:cubicBezTo>
                    <a:pt x="1874" y="14406"/>
                    <a:pt x="1960" y="14449"/>
                    <a:pt x="2058" y="14449"/>
                  </a:cubicBezTo>
                  <a:cubicBezTo>
                    <a:pt x="2073" y="14449"/>
                    <a:pt x="2087" y="14448"/>
                    <a:pt x="2102" y="14446"/>
                  </a:cubicBezTo>
                  <a:cubicBezTo>
                    <a:pt x="4113" y="14884"/>
                    <a:pt x="6528" y="15402"/>
                    <a:pt x="8854" y="15402"/>
                  </a:cubicBezTo>
                  <a:cubicBezTo>
                    <a:pt x="10950" y="15402"/>
                    <a:pt x="12973" y="14982"/>
                    <a:pt x="14563" y="13702"/>
                  </a:cubicBezTo>
                  <a:cubicBezTo>
                    <a:pt x="17175" y="11601"/>
                    <a:pt x="17336" y="7661"/>
                    <a:pt x="17905" y="4626"/>
                  </a:cubicBezTo>
                  <a:cubicBezTo>
                    <a:pt x="18094" y="3503"/>
                    <a:pt x="18459" y="1941"/>
                    <a:pt x="17569" y="993"/>
                  </a:cubicBezTo>
                  <a:cubicBezTo>
                    <a:pt x="16945" y="345"/>
                    <a:pt x="15982" y="219"/>
                    <a:pt x="14998" y="219"/>
                  </a:cubicBezTo>
                  <a:cubicBezTo>
                    <a:pt x="14375" y="219"/>
                    <a:pt x="13744" y="270"/>
                    <a:pt x="13185" y="270"/>
                  </a:cubicBezTo>
                  <a:cubicBezTo>
                    <a:pt x="12998" y="270"/>
                    <a:pt x="12819" y="264"/>
                    <a:pt x="12652" y="249"/>
                  </a:cubicBezTo>
                  <a:cubicBezTo>
                    <a:pt x="11593" y="150"/>
                    <a:pt x="10593" y="1"/>
                    <a:pt x="9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396438" y="1184975"/>
              <a:ext cx="20825" cy="17525"/>
            </a:xfrm>
            <a:custGeom>
              <a:avLst/>
              <a:gdLst/>
              <a:ahLst/>
              <a:cxnLst/>
              <a:rect l="l" t="t" r="r" b="b"/>
              <a:pathLst>
                <a:path w="833" h="701" extrusionOk="0">
                  <a:moveTo>
                    <a:pt x="452" y="0"/>
                  </a:moveTo>
                  <a:cubicBezTo>
                    <a:pt x="393" y="0"/>
                    <a:pt x="330" y="26"/>
                    <a:pt x="269" y="88"/>
                  </a:cubicBezTo>
                  <a:lnTo>
                    <a:pt x="196" y="161"/>
                  </a:lnTo>
                  <a:cubicBezTo>
                    <a:pt x="0" y="345"/>
                    <a:pt x="167" y="701"/>
                    <a:pt x="389" y="701"/>
                  </a:cubicBezTo>
                  <a:cubicBezTo>
                    <a:pt x="449" y="701"/>
                    <a:pt x="513" y="675"/>
                    <a:pt x="575" y="613"/>
                  </a:cubicBezTo>
                  <a:cubicBezTo>
                    <a:pt x="604" y="599"/>
                    <a:pt x="619" y="569"/>
                    <a:pt x="648" y="555"/>
                  </a:cubicBezTo>
                  <a:cubicBezTo>
                    <a:pt x="832" y="359"/>
                    <a:pt x="671" y="0"/>
                    <a:pt x="452"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538213" y="1296350"/>
              <a:ext cx="19175" cy="19900"/>
            </a:xfrm>
            <a:custGeom>
              <a:avLst/>
              <a:gdLst/>
              <a:ahLst/>
              <a:cxnLst/>
              <a:rect l="l" t="t" r="r" b="b"/>
              <a:pathLst>
                <a:path w="767" h="796" extrusionOk="0">
                  <a:moveTo>
                    <a:pt x="395" y="1"/>
                  </a:moveTo>
                  <a:cubicBezTo>
                    <a:pt x="318" y="1"/>
                    <a:pt x="242" y="45"/>
                    <a:pt x="186" y="156"/>
                  </a:cubicBezTo>
                  <a:cubicBezTo>
                    <a:pt x="172" y="215"/>
                    <a:pt x="142" y="258"/>
                    <a:pt x="113" y="302"/>
                  </a:cubicBezTo>
                  <a:cubicBezTo>
                    <a:pt x="0" y="538"/>
                    <a:pt x="176" y="796"/>
                    <a:pt x="362" y="796"/>
                  </a:cubicBezTo>
                  <a:cubicBezTo>
                    <a:pt x="440" y="796"/>
                    <a:pt x="520" y="750"/>
                    <a:pt x="580" y="638"/>
                  </a:cubicBezTo>
                  <a:cubicBezTo>
                    <a:pt x="595" y="579"/>
                    <a:pt x="624" y="536"/>
                    <a:pt x="653" y="492"/>
                  </a:cubicBezTo>
                  <a:cubicBezTo>
                    <a:pt x="767" y="264"/>
                    <a:pt x="580" y="1"/>
                    <a:pt x="39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2"/>
          <p:cNvSpPr/>
          <p:nvPr/>
        </p:nvSpPr>
        <p:spPr>
          <a:xfrm>
            <a:off x="1640275" y="3901725"/>
            <a:ext cx="98175" cy="118225"/>
          </a:xfrm>
          <a:custGeom>
            <a:avLst/>
            <a:gdLst/>
            <a:ahLst/>
            <a:cxnLst/>
            <a:rect l="l" t="t" r="r" b="b"/>
            <a:pathLst>
              <a:path w="3927" h="4729" extrusionOk="0">
                <a:moveTo>
                  <a:pt x="2331" y="0"/>
                </a:moveTo>
                <a:cubicBezTo>
                  <a:pt x="2157" y="0"/>
                  <a:pt x="1984" y="12"/>
                  <a:pt x="1810" y="45"/>
                </a:cubicBezTo>
                <a:cubicBezTo>
                  <a:pt x="1" y="410"/>
                  <a:pt x="205" y="1971"/>
                  <a:pt x="1125" y="3153"/>
                </a:cubicBezTo>
                <a:cubicBezTo>
                  <a:pt x="1504" y="3605"/>
                  <a:pt x="1767" y="4145"/>
                  <a:pt x="1898" y="4729"/>
                </a:cubicBezTo>
                <a:cubicBezTo>
                  <a:pt x="2248" y="3474"/>
                  <a:pt x="1416" y="2161"/>
                  <a:pt x="2365" y="1037"/>
                </a:cubicBezTo>
                <a:cubicBezTo>
                  <a:pt x="2832" y="497"/>
                  <a:pt x="3342" y="337"/>
                  <a:pt x="3926" y="89"/>
                </a:cubicBezTo>
                <a:lnTo>
                  <a:pt x="3926" y="89"/>
                </a:lnTo>
                <a:cubicBezTo>
                  <a:pt x="3877" y="91"/>
                  <a:pt x="3829" y="92"/>
                  <a:pt x="3780" y="92"/>
                </a:cubicBezTo>
                <a:cubicBezTo>
                  <a:pt x="3292" y="92"/>
                  <a:pt x="2811" y="0"/>
                  <a:pt x="233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701575" y="3877500"/>
            <a:ext cx="152500" cy="172375"/>
          </a:xfrm>
          <a:custGeom>
            <a:avLst/>
            <a:gdLst/>
            <a:ahLst/>
            <a:cxnLst/>
            <a:rect l="l" t="t" r="r" b="b"/>
            <a:pathLst>
              <a:path w="6100" h="6895" extrusionOk="0">
                <a:moveTo>
                  <a:pt x="4130" y="1423"/>
                </a:moveTo>
                <a:cubicBezTo>
                  <a:pt x="4480" y="1423"/>
                  <a:pt x="4480" y="2079"/>
                  <a:pt x="4130" y="2079"/>
                </a:cubicBezTo>
                <a:lnTo>
                  <a:pt x="4115" y="2079"/>
                </a:lnTo>
                <a:cubicBezTo>
                  <a:pt x="3765" y="2079"/>
                  <a:pt x="3750" y="1423"/>
                  <a:pt x="4101" y="1423"/>
                </a:cubicBezTo>
                <a:close/>
                <a:moveTo>
                  <a:pt x="2350" y="2853"/>
                </a:moveTo>
                <a:cubicBezTo>
                  <a:pt x="2700" y="2853"/>
                  <a:pt x="2700" y="3509"/>
                  <a:pt x="2350" y="3509"/>
                </a:cubicBezTo>
                <a:cubicBezTo>
                  <a:pt x="1999" y="3509"/>
                  <a:pt x="1985" y="2853"/>
                  <a:pt x="2350" y="2853"/>
                </a:cubicBezTo>
                <a:close/>
                <a:moveTo>
                  <a:pt x="4410" y="0"/>
                </a:moveTo>
                <a:cubicBezTo>
                  <a:pt x="4261" y="0"/>
                  <a:pt x="4112" y="26"/>
                  <a:pt x="3969" y="80"/>
                </a:cubicBezTo>
                <a:cubicBezTo>
                  <a:pt x="3473" y="532"/>
                  <a:pt x="2933" y="956"/>
                  <a:pt x="2364" y="1320"/>
                </a:cubicBezTo>
                <a:cubicBezTo>
                  <a:pt x="1255" y="1992"/>
                  <a:pt x="0" y="2094"/>
                  <a:pt x="44" y="3743"/>
                </a:cubicBezTo>
                <a:cubicBezTo>
                  <a:pt x="59" y="4399"/>
                  <a:pt x="117" y="4983"/>
                  <a:pt x="44" y="5537"/>
                </a:cubicBezTo>
                <a:cubicBezTo>
                  <a:pt x="482" y="5158"/>
                  <a:pt x="861" y="4720"/>
                  <a:pt x="1197" y="4239"/>
                </a:cubicBezTo>
                <a:cubicBezTo>
                  <a:pt x="1251" y="4161"/>
                  <a:pt x="1311" y="4128"/>
                  <a:pt x="1369" y="4128"/>
                </a:cubicBezTo>
                <a:cubicBezTo>
                  <a:pt x="1558" y="4128"/>
                  <a:pt x="1722" y="4478"/>
                  <a:pt x="1576" y="4691"/>
                </a:cubicBezTo>
                <a:cubicBezTo>
                  <a:pt x="1270" y="5129"/>
                  <a:pt x="934" y="5537"/>
                  <a:pt x="540" y="5917"/>
                </a:cubicBezTo>
                <a:cubicBezTo>
                  <a:pt x="1416" y="5567"/>
                  <a:pt x="2277" y="5129"/>
                  <a:pt x="2744" y="4370"/>
                </a:cubicBezTo>
                <a:cubicBezTo>
                  <a:pt x="2795" y="4288"/>
                  <a:pt x="2853" y="4254"/>
                  <a:pt x="2910" y="4254"/>
                </a:cubicBezTo>
                <a:cubicBezTo>
                  <a:pt x="3092" y="4254"/>
                  <a:pt x="3257" y="4610"/>
                  <a:pt x="3123" y="4822"/>
                </a:cubicBezTo>
                <a:cubicBezTo>
                  <a:pt x="2554" y="5756"/>
                  <a:pt x="1489" y="6252"/>
                  <a:pt x="438" y="6632"/>
                </a:cubicBezTo>
                <a:cubicBezTo>
                  <a:pt x="961" y="6774"/>
                  <a:pt x="1496" y="6895"/>
                  <a:pt x="1989" y="6895"/>
                </a:cubicBezTo>
                <a:cubicBezTo>
                  <a:pt x="2557" y="6895"/>
                  <a:pt x="3069" y="6735"/>
                  <a:pt x="3444" y="6267"/>
                </a:cubicBezTo>
                <a:cubicBezTo>
                  <a:pt x="4057" y="5523"/>
                  <a:pt x="3882" y="4793"/>
                  <a:pt x="4334" y="3991"/>
                </a:cubicBezTo>
                <a:cubicBezTo>
                  <a:pt x="4465" y="3743"/>
                  <a:pt x="4699" y="3597"/>
                  <a:pt x="4845" y="3378"/>
                </a:cubicBezTo>
                <a:cubicBezTo>
                  <a:pt x="5078" y="3013"/>
                  <a:pt x="6100" y="941"/>
                  <a:pt x="5224" y="284"/>
                </a:cubicBezTo>
                <a:cubicBezTo>
                  <a:pt x="4992" y="101"/>
                  <a:pt x="4702" y="0"/>
                  <a:pt x="4410"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615125" y="3834850"/>
            <a:ext cx="255725" cy="248925"/>
          </a:xfrm>
          <a:custGeom>
            <a:avLst/>
            <a:gdLst/>
            <a:ahLst/>
            <a:cxnLst/>
            <a:rect l="l" t="t" r="r" b="b"/>
            <a:pathLst>
              <a:path w="10229" h="9957" extrusionOk="0">
                <a:moveTo>
                  <a:pt x="3337" y="2675"/>
                </a:moveTo>
                <a:cubicBezTo>
                  <a:pt x="3817" y="2675"/>
                  <a:pt x="4298" y="2767"/>
                  <a:pt x="4786" y="2767"/>
                </a:cubicBezTo>
                <a:cubicBezTo>
                  <a:pt x="4835" y="2767"/>
                  <a:pt x="4883" y="2766"/>
                  <a:pt x="4932" y="2764"/>
                </a:cubicBezTo>
                <a:lnTo>
                  <a:pt x="4932" y="2764"/>
                </a:lnTo>
                <a:cubicBezTo>
                  <a:pt x="4348" y="3012"/>
                  <a:pt x="3838" y="3172"/>
                  <a:pt x="3385" y="3698"/>
                </a:cubicBezTo>
                <a:cubicBezTo>
                  <a:pt x="2422" y="4836"/>
                  <a:pt x="3254" y="6149"/>
                  <a:pt x="2918" y="7404"/>
                </a:cubicBezTo>
                <a:cubicBezTo>
                  <a:pt x="2787" y="6820"/>
                  <a:pt x="2510" y="6280"/>
                  <a:pt x="2131" y="5828"/>
                </a:cubicBezTo>
                <a:cubicBezTo>
                  <a:pt x="1211" y="4646"/>
                  <a:pt x="1007" y="3085"/>
                  <a:pt x="2816" y="2720"/>
                </a:cubicBezTo>
                <a:cubicBezTo>
                  <a:pt x="2990" y="2687"/>
                  <a:pt x="3163" y="2675"/>
                  <a:pt x="3337" y="2675"/>
                </a:cubicBezTo>
                <a:close/>
                <a:moveTo>
                  <a:pt x="7868" y="1706"/>
                </a:moveTo>
                <a:cubicBezTo>
                  <a:pt x="8162" y="1706"/>
                  <a:pt x="8455" y="1807"/>
                  <a:pt x="8697" y="1990"/>
                </a:cubicBezTo>
                <a:cubicBezTo>
                  <a:pt x="9558" y="2647"/>
                  <a:pt x="8536" y="4719"/>
                  <a:pt x="8303" y="5084"/>
                </a:cubicBezTo>
                <a:cubicBezTo>
                  <a:pt x="8157" y="5303"/>
                  <a:pt x="7938" y="5449"/>
                  <a:pt x="7792" y="5697"/>
                </a:cubicBezTo>
                <a:cubicBezTo>
                  <a:pt x="7340" y="6499"/>
                  <a:pt x="7515" y="7229"/>
                  <a:pt x="6917" y="7973"/>
                </a:cubicBezTo>
                <a:cubicBezTo>
                  <a:pt x="6534" y="8441"/>
                  <a:pt x="6018" y="8601"/>
                  <a:pt x="5449" y="8601"/>
                </a:cubicBezTo>
                <a:cubicBezTo>
                  <a:pt x="4954" y="8601"/>
                  <a:pt x="4419" y="8480"/>
                  <a:pt x="3896" y="8338"/>
                </a:cubicBezTo>
                <a:cubicBezTo>
                  <a:pt x="4932" y="7958"/>
                  <a:pt x="6012" y="7462"/>
                  <a:pt x="6581" y="6528"/>
                </a:cubicBezTo>
                <a:cubicBezTo>
                  <a:pt x="6726" y="6316"/>
                  <a:pt x="6556" y="5960"/>
                  <a:pt x="6369" y="5960"/>
                </a:cubicBezTo>
                <a:cubicBezTo>
                  <a:pt x="6312" y="5960"/>
                  <a:pt x="6253" y="5994"/>
                  <a:pt x="6202" y="6076"/>
                </a:cubicBezTo>
                <a:cubicBezTo>
                  <a:pt x="5735" y="6835"/>
                  <a:pt x="4874" y="7273"/>
                  <a:pt x="4013" y="7623"/>
                </a:cubicBezTo>
                <a:cubicBezTo>
                  <a:pt x="4392" y="7243"/>
                  <a:pt x="4742" y="6835"/>
                  <a:pt x="5049" y="6397"/>
                </a:cubicBezTo>
                <a:cubicBezTo>
                  <a:pt x="5183" y="6184"/>
                  <a:pt x="5017" y="5834"/>
                  <a:pt x="4827" y="5834"/>
                </a:cubicBezTo>
                <a:cubicBezTo>
                  <a:pt x="4769" y="5834"/>
                  <a:pt x="4709" y="5867"/>
                  <a:pt x="4655" y="5945"/>
                </a:cubicBezTo>
                <a:cubicBezTo>
                  <a:pt x="4334" y="6426"/>
                  <a:pt x="3940" y="6864"/>
                  <a:pt x="3502" y="7243"/>
                </a:cubicBezTo>
                <a:cubicBezTo>
                  <a:pt x="3575" y="6689"/>
                  <a:pt x="3517" y="6105"/>
                  <a:pt x="3502" y="5449"/>
                </a:cubicBezTo>
                <a:cubicBezTo>
                  <a:pt x="3458" y="3800"/>
                  <a:pt x="4713" y="3698"/>
                  <a:pt x="5837" y="3026"/>
                </a:cubicBezTo>
                <a:cubicBezTo>
                  <a:pt x="6391" y="2662"/>
                  <a:pt x="6931" y="2238"/>
                  <a:pt x="7427" y="1786"/>
                </a:cubicBezTo>
                <a:cubicBezTo>
                  <a:pt x="7570" y="1732"/>
                  <a:pt x="7719" y="1706"/>
                  <a:pt x="7868" y="1706"/>
                </a:cubicBezTo>
                <a:close/>
                <a:moveTo>
                  <a:pt x="8104" y="0"/>
                </a:moveTo>
                <a:cubicBezTo>
                  <a:pt x="7241" y="0"/>
                  <a:pt x="6471" y="872"/>
                  <a:pt x="5720" y="1202"/>
                </a:cubicBezTo>
                <a:cubicBezTo>
                  <a:pt x="5264" y="1396"/>
                  <a:pt x="4791" y="1439"/>
                  <a:pt x="4318" y="1439"/>
                </a:cubicBezTo>
                <a:cubicBezTo>
                  <a:pt x="3922" y="1439"/>
                  <a:pt x="3525" y="1409"/>
                  <a:pt x="3135" y="1409"/>
                </a:cubicBezTo>
                <a:cubicBezTo>
                  <a:pt x="2440" y="1409"/>
                  <a:pt x="1769" y="1506"/>
                  <a:pt x="1167" y="2049"/>
                </a:cubicBezTo>
                <a:cubicBezTo>
                  <a:pt x="365" y="2778"/>
                  <a:pt x="0" y="3873"/>
                  <a:pt x="219" y="4923"/>
                </a:cubicBezTo>
                <a:cubicBezTo>
                  <a:pt x="540" y="6266"/>
                  <a:pt x="2145" y="6908"/>
                  <a:pt x="1868" y="8425"/>
                </a:cubicBezTo>
                <a:cubicBezTo>
                  <a:pt x="1853" y="8469"/>
                  <a:pt x="1853" y="8498"/>
                  <a:pt x="1853" y="8542"/>
                </a:cubicBezTo>
                <a:cubicBezTo>
                  <a:pt x="1824" y="8848"/>
                  <a:pt x="1941" y="9155"/>
                  <a:pt x="2247" y="9228"/>
                </a:cubicBezTo>
                <a:cubicBezTo>
                  <a:pt x="3265" y="9467"/>
                  <a:pt x="4570" y="9957"/>
                  <a:pt x="5759" y="9957"/>
                </a:cubicBezTo>
                <a:cubicBezTo>
                  <a:pt x="6241" y="9957"/>
                  <a:pt x="6704" y="9876"/>
                  <a:pt x="7121" y="9666"/>
                </a:cubicBezTo>
                <a:cubicBezTo>
                  <a:pt x="8259" y="9082"/>
                  <a:pt x="8186" y="8090"/>
                  <a:pt x="8492" y="6995"/>
                </a:cubicBezTo>
                <a:cubicBezTo>
                  <a:pt x="8828" y="5799"/>
                  <a:pt x="10039" y="5361"/>
                  <a:pt x="10141" y="3960"/>
                </a:cubicBezTo>
                <a:cubicBezTo>
                  <a:pt x="10229" y="2910"/>
                  <a:pt x="9820" y="867"/>
                  <a:pt x="8857" y="239"/>
                </a:cubicBezTo>
                <a:cubicBezTo>
                  <a:pt x="8598" y="69"/>
                  <a:pt x="8347" y="0"/>
                  <a:pt x="8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751175" y="3948800"/>
            <a:ext cx="17900" cy="16450"/>
          </a:xfrm>
          <a:custGeom>
            <a:avLst/>
            <a:gdLst/>
            <a:ahLst/>
            <a:cxnLst/>
            <a:rect l="l" t="t" r="r" b="b"/>
            <a:pathLst>
              <a:path w="716" h="658" extrusionOk="0">
                <a:moveTo>
                  <a:pt x="366" y="1"/>
                </a:moveTo>
                <a:cubicBezTo>
                  <a:pt x="1" y="1"/>
                  <a:pt x="15" y="657"/>
                  <a:pt x="366" y="657"/>
                </a:cubicBezTo>
                <a:cubicBezTo>
                  <a:pt x="716" y="657"/>
                  <a:pt x="716" y="1"/>
                  <a:pt x="366"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95325" y="3913050"/>
            <a:ext cx="18250" cy="16450"/>
          </a:xfrm>
          <a:custGeom>
            <a:avLst/>
            <a:gdLst/>
            <a:ahLst/>
            <a:cxnLst/>
            <a:rect l="l" t="t" r="r" b="b"/>
            <a:pathLst>
              <a:path w="730" h="658" extrusionOk="0">
                <a:moveTo>
                  <a:pt x="351" y="1"/>
                </a:moveTo>
                <a:cubicBezTo>
                  <a:pt x="0" y="1"/>
                  <a:pt x="15" y="657"/>
                  <a:pt x="365" y="657"/>
                </a:cubicBezTo>
                <a:lnTo>
                  <a:pt x="380" y="657"/>
                </a:lnTo>
                <a:cubicBezTo>
                  <a:pt x="730" y="657"/>
                  <a:pt x="730"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50700" y="3513150"/>
            <a:ext cx="28475" cy="36700"/>
          </a:xfrm>
          <a:custGeom>
            <a:avLst/>
            <a:gdLst/>
            <a:ahLst/>
            <a:cxnLst/>
            <a:rect l="l" t="t" r="r" b="b"/>
            <a:pathLst>
              <a:path w="1139" h="1468" extrusionOk="0">
                <a:moveTo>
                  <a:pt x="669" y="0"/>
                </a:moveTo>
                <a:cubicBezTo>
                  <a:pt x="454" y="0"/>
                  <a:pt x="251" y="214"/>
                  <a:pt x="161" y="427"/>
                </a:cubicBezTo>
                <a:cubicBezTo>
                  <a:pt x="30" y="632"/>
                  <a:pt x="1" y="880"/>
                  <a:pt x="59" y="1113"/>
                </a:cubicBezTo>
                <a:cubicBezTo>
                  <a:pt x="129" y="1300"/>
                  <a:pt x="339" y="1468"/>
                  <a:pt x="525" y="1468"/>
                </a:cubicBezTo>
                <a:cubicBezTo>
                  <a:pt x="572" y="1468"/>
                  <a:pt x="617" y="1457"/>
                  <a:pt x="657" y="1434"/>
                </a:cubicBezTo>
                <a:cubicBezTo>
                  <a:pt x="964" y="1230"/>
                  <a:pt x="1139" y="865"/>
                  <a:pt x="1095" y="500"/>
                </a:cubicBezTo>
                <a:cubicBezTo>
                  <a:pt x="1081" y="325"/>
                  <a:pt x="1008" y="165"/>
                  <a:pt x="862" y="62"/>
                </a:cubicBezTo>
                <a:cubicBezTo>
                  <a:pt x="798" y="19"/>
                  <a:pt x="73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33150" y="3655075"/>
            <a:ext cx="28475" cy="29175"/>
          </a:xfrm>
          <a:custGeom>
            <a:avLst/>
            <a:gdLst/>
            <a:ahLst/>
            <a:cxnLst/>
            <a:rect l="l" t="t" r="r" b="b"/>
            <a:pathLst>
              <a:path w="1139" h="1167" extrusionOk="0">
                <a:moveTo>
                  <a:pt x="434" y="1"/>
                </a:moveTo>
                <a:cubicBezTo>
                  <a:pt x="255" y="1"/>
                  <a:pt x="66" y="97"/>
                  <a:pt x="44" y="251"/>
                </a:cubicBezTo>
                <a:cubicBezTo>
                  <a:pt x="0" y="572"/>
                  <a:pt x="161" y="893"/>
                  <a:pt x="438" y="1068"/>
                </a:cubicBezTo>
                <a:cubicBezTo>
                  <a:pt x="526" y="1134"/>
                  <a:pt x="638" y="1167"/>
                  <a:pt x="750" y="1167"/>
                </a:cubicBezTo>
                <a:cubicBezTo>
                  <a:pt x="788" y="1167"/>
                  <a:pt x="825" y="1163"/>
                  <a:pt x="861" y="1156"/>
                </a:cubicBezTo>
                <a:cubicBezTo>
                  <a:pt x="1139" y="1068"/>
                  <a:pt x="1109" y="704"/>
                  <a:pt x="1007" y="470"/>
                </a:cubicBezTo>
                <a:cubicBezTo>
                  <a:pt x="934" y="281"/>
                  <a:pt x="788" y="120"/>
                  <a:pt x="599" y="32"/>
                </a:cubicBezTo>
                <a:cubicBezTo>
                  <a:pt x="549" y="11"/>
                  <a:pt x="492" y="1"/>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461550" y="4642625"/>
            <a:ext cx="39400" cy="29650"/>
          </a:xfrm>
          <a:custGeom>
            <a:avLst/>
            <a:gdLst/>
            <a:ahLst/>
            <a:cxnLst/>
            <a:rect l="l" t="t" r="r" b="b"/>
            <a:pathLst>
              <a:path w="1576" h="1186" extrusionOk="0">
                <a:moveTo>
                  <a:pt x="540" y="1"/>
                </a:moveTo>
                <a:cubicBezTo>
                  <a:pt x="307" y="1"/>
                  <a:pt x="0" y="249"/>
                  <a:pt x="58" y="468"/>
                </a:cubicBezTo>
                <a:cubicBezTo>
                  <a:pt x="161" y="818"/>
                  <a:pt x="452" y="1095"/>
                  <a:pt x="817" y="1168"/>
                </a:cubicBezTo>
                <a:cubicBezTo>
                  <a:pt x="864" y="1180"/>
                  <a:pt x="911" y="1185"/>
                  <a:pt x="957" y="1185"/>
                </a:cubicBezTo>
                <a:cubicBezTo>
                  <a:pt x="1084" y="1185"/>
                  <a:pt x="1207" y="1145"/>
                  <a:pt x="1313" y="1081"/>
                </a:cubicBezTo>
                <a:cubicBezTo>
                  <a:pt x="1576" y="862"/>
                  <a:pt x="1386" y="482"/>
                  <a:pt x="1167" y="293"/>
                </a:cubicBezTo>
                <a:cubicBezTo>
                  <a:pt x="1007" y="117"/>
                  <a:pt x="788" y="1"/>
                  <a:pt x="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306175" y="4546850"/>
            <a:ext cx="50325" cy="45800"/>
          </a:xfrm>
          <a:custGeom>
            <a:avLst/>
            <a:gdLst/>
            <a:ahLst/>
            <a:cxnLst/>
            <a:rect l="l" t="t" r="r" b="b"/>
            <a:pathLst>
              <a:path w="2013" h="1832" extrusionOk="0">
                <a:moveTo>
                  <a:pt x="724" y="0"/>
                </a:moveTo>
                <a:cubicBezTo>
                  <a:pt x="390" y="0"/>
                  <a:pt x="1" y="230"/>
                  <a:pt x="14" y="519"/>
                </a:cubicBezTo>
                <a:cubicBezTo>
                  <a:pt x="43" y="1059"/>
                  <a:pt x="364" y="1526"/>
                  <a:pt x="860" y="1745"/>
                </a:cubicBezTo>
                <a:cubicBezTo>
                  <a:pt x="982" y="1802"/>
                  <a:pt x="1118" y="1832"/>
                  <a:pt x="1252" y="1832"/>
                </a:cubicBezTo>
                <a:cubicBezTo>
                  <a:pt x="1358" y="1832"/>
                  <a:pt x="1464" y="1813"/>
                  <a:pt x="1560" y="1774"/>
                </a:cubicBezTo>
                <a:cubicBezTo>
                  <a:pt x="2013" y="1541"/>
                  <a:pt x="1867" y="972"/>
                  <a:pt x="1619" y="622"/>
                </a:cubicBezTo>
                <a:cubicBezTo>
                  <a:pt x="1444" y="330"/>
                  <a:pt x="1166" y="111"/>
                  <a:pt x="831" y="9"/>
                </a:cubicBezTo>
                <a:cubicBezTo>
                  <a:pt x="796" y="3"/>
                  <a:pt x="760"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637375" y="4129675"/>
            <a:ext cx="27700" cy="29000"/>
          </a:xfrm>
          <a:custGeom>
            <a:avLst/>
            <a:gdLst/>
            <a:ahLst/>
            <a:cxnLst/>
            <a:rect l="l" t="t" r="r" b="b"/>
            <a:pathLst>
              <a:path w="1108" h="1160" extrusionOk="0">
                <a:moveTo>
                  <a:pt x="760" y="1"/>
                </a:moveTo>
                <a:cubicBezTo>
                  <a:pt x="750" y="1"/>
                  <a:pt x="740" y="2"/>
                  <a:pt x="730" y="3"/>
                </a:cubicBezTo>
                <a:cubicBezTo>
                  <a:pt x="409" y="47"/>
                  <a:pt x="146" y="280"/>
                  <a:pt x="44" y="587"/>
                </a:cubicBezTo>
                <a:cubicBezTo>
                  <a:pt x="0" y="718"/>
                  <a:pt x="0" y="878"/>
                  <a:pt x="73" y="1010"/>
                </a:cubicBezTo>
                <a:cubicBezTo>
                  <a:pt x="139" y="1118"/>
                  <a:pt x="235" y="1159"/>
                  <a:pt x="339" y="1159"/>
                </a:cubicBezTo>
                <a:cubicBezTo>
                  <a:pt x="488" y="1159"/>
                  <a:pt x="653" y="1075"/>
                  <a:pt x="774" y="981"/>
                </a:cubicBezTo>
                <a:cubicBezTo>
                  <a:pt x="934" y="849"/>
                  <a:pt x="1051" y="674"/>
                  <a:pt x="1080" y="470"/>
                </a:cubicBezTo>
                <a:cubicBezTo>
                  <a:pt x="1108" y="262"/>
                  <a:pt x="951" y="1"/>
                  <a:pt x="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308325" y="4683450"/>
            <a:ext cx="32125" cy="22950"/>
          </a:xfrm>
          <a:custGeom>
            <a:avLst/>
            <a:gdLst/>
            <a:ahLst/>
            <a:cxnLst/>
            <a:rect l="l" t="t" r="r" b="b"/>
            <a:pathLst>
              <a:path w="1285" h="918" extrusionOk="0">
                <a:moveTo>
                  <a:pt x="753" y="0"/>
                </a:moveTo>
                <a:cubicBezTo>
                  <a:pt x="560" y="0"/>
                  <a:pt x="373" y="65"/>
                  <a:pt x="220" y="192"/>
                </a:cubicBezTo>
                <a:cubicBezTo>
                  <a:pt x="88" y="279"/>
                  <a:pt x="15" y="425"/>
                  <a:pt x="1" y="571"/>
                </a:cubicBezTo>
                <a:cubicBezTo>
                  <a:pt x="1" y="816"/>
                  <a:pt x="248" y="917"/>
                  <a:pt x="483" y="917"/>
                </a:cubicBezTo>
                <a:cubicBezTo>
                  <a:pt x="527" y="917"/>
                  <a:pt x="572" y="914"/>
                  <a:pt x="613" y="907"/>
                </a:cubicBezTo>
                <a:cubicBezTo>
                  <a:pt x="818" y="907"/>
                  <a:pt x="1022" y="805"/>
                  <a:pt x="1153" y="659"/>
                </a:cubicBezTo>
                <a:cubicBezTo>
                  <a:pt x="1285" y="484"/>
                  <a:pt x="1285" y="162"/>
                  <a:pt x="1110" y="75"/>
                </a:cubicBezTo>
                <a:cubicBezTo>
                  <a:pt x="993" y="25"/>
                  <a:pt x="872" y="0"/>
                  <a:pt x="7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60200" y="2912425"/>
            <a:ext cx="1009400" cy="2029725"/>
          </a:xfrm>
          <a:custGeom>
            <a:avLst/>
            <a:gdLst/>
            <a:ahLst/>
            <a:cxnLst/>
            <a:rect l="l" t="t" r="r" b="b"/>
            <a:pathLst>
              <a:path w="40376" h="81189" extrusionOk="0">
                <a:moveTo>
                  <a:pt x="29679" y="9967"/>
                </a:moveTo>
                <a:cubicBezTo>
                  <a:pt x="29811" y="9967"/>
                  <a:pt x="29942" y="10069"/>
                  <a:pt x="29942" y="10273"/>
                </a:cubicBezTo>
                <a:lnTo>
                  <a:pt x="29942" y="10419"/>
                </a:lnTo>
                <a:cubicBezTo>
                  <a:pt x="29942" y="10633"/>
                  <a:pt x="29808" y="10738"/>
                  <a:pt x="29676" y="10738"/>
                </a:cubicBezTo>
                <a:cubicBezTo>
                  <a:pt x="29546" y="10738"/>
                  <a:pt x="29417" y="10636"/>
                  <a:pt x="29417" y="10434"/>
                </a:cubicBezTo>
                <a:lnTo>
                  <a:pt x="29417" y="10273"/>
                </a:lnTo>
                <a:cubicBezTo>
                  <a:pt x="29417" y="10069"/>
                  <a:pt x="29548" y="9967"/>
                  <a:pt x="29679" y="9967"/>
                </a:cubicBezTo>
                <a:close/>
                <a:moveTo>
                  <a:pt x="35268" y="10481"/>
                </a:moveTo>
                <a:cubicBezTo>
                  <a:pt x="35399" y="10481"/>
                  <a:pt x="35531" y="10587"/>
                  <a:pt x="35531" y="10799"/>
                </a:cubicBezTo>
                <a:lnTo>
                  <a:pt x="35531" y="10842"/>
                </a:lnTo>
                <a:cubicBezTo>
                  <a:pt x="35531" y="11048"/>
                  <a:pt x="35397" y="11154"/>
                  <a:pt x="35265" y="11154"/>
                </a:cubicBezTo>
                <a:cubicBezTo>
                  <a:pt x="35134" y="11154"/>
                  <a:pt x="35005" y="11052"/>
                  <a:pt x="35005" y="10842"/>
                </a:cubicBezTo>
                <a:lnTo>
                  <a:pt x="35005" y="10799"/>
                </a:lnTo>
                <a:cubicBezTo>
                  <a:pt x="35005" y="10587"/>
                  <a:pt x="35137" y="10481"/>
                  <a:pt x="35268" y="10481"/>
                </a:cubicBezTo>
                <a:close/>
                <a:moveTo>
                  <a:pt x="37865" y="18386"/>
                </a:moveTo>
                <a:cubicBezTo>
                  <a:pt x="38216" y="18386"/>
                  <a:pt x="38216" y="19043"/>
                  <a:pt x="37865" y="19043"/>
                </a:cubicBezTo>
                <a:lnTo>
                  <a:pt x="37851" y="19043"/>
                </a:lnTo>
                <a:cubicBezTo>
                  <a:pt x="37501" y="19043"/>
                  <a:pt x="37486" y="18386"/>
                  <a:pt x="37836" y="18386"/>
                </a:cubicBezTo>
                <a:close/>
                <a:moveTo>
                  <a:pt x="38945" y="23391"/>
                </a:moveTo>
                <a:cubicBezTo>
                  <a:pt x="39295" y="23391"/>
                  <a:pt x="39310" y="24048"/>
                  <a:pt x="38945" y="24048"/>
                </a:cubicBezTo>
                <a:cubicBezTo>
                  <a:pt x="38595" y="24048"/>
                  <a:pt x="38595" y="23391"/>
                  <a:pt x="38945" y="23391"/>
                </a:cubicBezTo>
                <a:close/>
                <a:moveTo>
                  <a:pt x="38814" y="34568"/>
                </a:moveTo>
                <a:cubicBezTo>
                  <a:pt x="39164" y="34568"/>
                  <a:pt x="39164" y="35225"/>
                  <a:pt x="38814" y="35225"/>
                </a:cubicBezTo>
                <a:lnTo>
                  <a:pt x="38814" y="35239"/>
                </a:lnTo>
                <a:cubicBezTo>
                  <a:pt x="38464" y="35239"/>
                  <a:pt x="38449" y="34568"/>
                  <a:pt x="38814" y="34568"/>
                </a:cubicBezTo>
                <a:close/>
                <a:moveTo>
                  <a:pt x="32802" y="54500"/>
                </a:moveTo>
                <a:cubicBezTo>
                  <a:pt x="33138" y="54500"/>
                  <a:pt x="33152" y="55157"/>
                  <a:pt x="32802" y="55157"/>
                </a:cubicBezTo>
                <a:lnTo>
                  <a:pt x="32744" y="55157"/>
                </a:lnTo>
                <a:cubicBezTo>
                  <a:pt x="32394" y="55157"/>
                  <a:pt x="32394" y="54500"/>
                  <a:pt x="32744" y="54500"/>
                </a:cubicBezTo>
                <a:close/>
                <a:moveTo>
                  <a:pt x="30125" y="57652"/>
                </a:moveTo>
                <a:cubicBezTo>
                  <a:pt x="30194" y="57652"/>
                  <a:pt x="30263" y="57681"/>
                  <a:pt x="30307" y="57740"/>
                </a:cubicBezTo>
                <a:cubicBezTo>
                  <a:pt x="30409" y="57871"/>
                  <a:pt x="30409" y="58061"/>
                  <a:pt x="30307" y="58207"/>
                </a:cubicBezTo>
                <a:cubicBezTo>
                  <a:pt x="30059" y="58615"/>
                  <a:pt x="29811" y="59024"/>
                  <a:pt x="29563" y="59447"/>
                </a:cubicBezTo>
                <a:cubicBezTo>
                  <a:pt x="29512" y="59505"/>
                  <a:pt x="29442" y="59534"/>
                  <a:pt x="29375" y="59534"/>
                </a:cubicBezTo>
                <a:cubicBezTo>
                  <a:pt x="29307" y="59534"/>
                  <a:pt x="29242" y="59505"/>
                  <a:pt x="29198" y="59447"/>
                </a:cubicBezTo>
                <a:cubicBezTo>
                  <a:pt x="29096" y="59301"/>
                  <a:pt x="29096" y="59111"/>
                  <a:pt x="29198" y="58980"/>
                </a:cubicBezTo>
                <a:cubicBezTo>
                  <a:pt x="29446" y="58571"/>
                  <a:pt x="29694" y="58148"/>
                  <a:pt x="29942" y="57740"/>
                </a:cubicBezTo>
                <a:cubicBezTo>
                  <a:pt x="29986" y="57681"/>
                  <a:pt x="30055" y="57652"/>
                  <a:pt x="30125" y="57652"/>
                </a:cubicBezTo>
                <a:close/>
                <a:moveTo>
                  <a:pt x="32172" y="55926"/>
                </a:moveTo>
                <a:cubicBezTo>
                  <a:pt x="32348" y="55926"/>
                  <a:pt x="32525" y="56187"/>
                  <a:pt x="32423" y="56412"/>
                </a:cubicBezTo>
                <a:cubicBezTo>
                  <a:pt x="31489" y="58455"/>
                  <a:pt x="30424" y="60439"/>
                  <a:pt x="29213" y="62321"/>
                </a:cubicBezTo>
                <a:cubicBezTo>
                  <a:pt x="29161" y="62404"/>
                  <a:pt x="29103" y="62438"/>
                  <a:pt x="29047" y="62438"/>
                </a:cubicBezTo>
                <a:cubicBezTo>
                  <a:pt x="28864" y="62438"/>
                  <a:pt x="28699" y="62081"/>
                  <a:pt x="28833" y="61869"/>
                </a:cubicBezTo>
                <a:cubicBezTo>
                  <a:pt x="30015" y="60016"/>
                  <a:pt x="31066" y="58090"/>
                  <a:pt x="31970" y="56091"/>
                </a:cubicBezTo>
                <a:cubicBezTo>
                  <a:pt x="32023" y="55973"/>
                  <a:pt x="32097" y="55926"/>
                  <a:pt x="32172" y="55926"/>
                </a:cubicBezTo>
                <a:close/>
                <a:moveTo>
                  <a:pt x="15466" y="61860"/>
                </a:moveTo>
                <a:cubicBezTo>
                  <a:pt x="15701" y="61860"/>
                  <a:pt x="15872" y="62220"/>
                  <a:pt x="15672" y="62409"/>
                </a:cubicBezTo>
                <a:lnTo>
                  <a:pt x="15657" y="62409"/>
                </a:lnTo>
                <a:lnTo>
                  <a:pt x="15599" y="62453"/>
                </a:lnTo>
                <a:cubicBezTo>
                  <a:pt x="15584" y="62467"/>
                  <a:pt x="15569" y="62482"/>
                  <a:pt x="15555" y="62497"/>
                </a:cubicBezTo>
                <a:cubicBezTo>
                  <a:pt x="15502" y="62563"/>
                  <a:pt x="15431" y="62593"/>
                  <a:pt x="15360" y="62593"/>
                </a:cubicBezTo>
                <a:cubicBezTo>
                  <a:pt x="15215" y="62593"/>
                  <a:pt x="15073" y="62469"/>
                  <a:pt x="15102" y="62292"/>
                </a:cubicBezTo>
                <a:lnTo>
                  <a:pt x="15102" y="62234"/>
                </a:lnTo>
                <a:cubicBezTo>
                  <a:pt x="15088" y="62103"/>
                  <a:pt x="15175" y="61971"/>
                  <a:pt x="15292" y="61928"/>
                </a:cubicBezTo>
                <a:cubicBezTo>
                  <a:pt x="15351" y="61880"/>
                  <a:pt x="15410" y="61860"/>
                  <a:pt x="15466" y="61860"/>
                </a:cubicBezTo>
                <a:close/>
                <a:moveTo>
                  <a:pt x="27856" y="63212"/>
                </a:moveTo>
                <a:cubicBezTo>
                  <a:pt x="28206" y="63212"/>
                  <a:pt x="28220" y="63868"/>
                  <a:pt x="27870" y="63868"/>
                </a:cubicBezTo>
                <a:lnTo>
                  <a:pt x="27870" y="63883"/>
                </a:lnTo>
                <a:cubicBezTo>
                  <a:pt x="27520" y="63883"/>
                  <a:pt x="27505" y="63212"/>
                  <a:pt x="27856" y="63212"/>
                </a:cubicBezTo>
                <a:close/>
                <a:moveTo>
                  <a:pt x="11701" y="69033"/>
                </a:moveTo>
                <a:cubicBezTo>
                  <a:pt x="11908" y="69033"/>
                  <a:pt x="12062" y="69385"/>
                  <a:pt x="11892" y="69588"/>
                </a:cubicBezTo>
                <a:lnTo>
                  <a:pt x="11878" y="69588"/>
                </a:lnTo>
                <a:cubicBezTo>
                  <a:pt x="11644" y="69851"/>
                  <a:pt x="11382" y="70113"/>
                  <a:pt x="11119" y="70347"/>
                </a:cubicBezTo>
                <a:cubicBezTo>
                  <a:pt x="11077" y="70375"/>
                  <a:pt x="11030" y="70388"/>
                  <a:pt x="10984" y="70388"/>
                </a:cubicBezTo>
                <a:cubicBezTo>
                  <a:pt x="10887" y="70388"/>
                  <a:pt x="10794" y="70329"/>
                  <a:pt x="10754" y="70230"/>
                </a:cubicBezTo>
                <a:cubicBezTo>
                  <a:pt x="10667" y="70084"/>
                  <a:pt x="10710" y="69895"/>
                  <a:pt x="10842" y="69778"/>
                </a:cubicBezTo>
                <a:cubicBezTo>
                  <a:pt x="11075" y="69574"/>
                  <a:pt x="11294" y="69355"/>
                  <a:pt x="11513" y="69136"/>
                </a:cubicBezTo>
                <a:cubicBezTo>
                  <a:pt x="11576" y="69063"/>
                  <a:pt x="11641" y="69033"/>
                  <a:pt x="11701" y="69033"/>
                </a:cubicBezTo>
                <a:close/>
                <a:moveTo>
                  <a:pt x="12653" y="66385"/>
                </a:moveTo>
                <a:cubicBezTo>
                  <a:pt x="12873" y="66385"/>
                  <a:pt x="13038" y="66739"/>
                  <a:pt x="12855" y="66932"/>
                </a:cubicBezTo>
                <a:lnTo>
                  <a:pt x="12841" y="66932"/>
                </a:lnTo>
                <a:cubicBezTo>
                  <a:pt x="11279" y="68625"/>
                  <a:pt x="9470" y="70070"/>
                  <a:pt x="7471" y="71222"/>
                </a:cubicBezTo>
                <a:cubicBezTo>
                  <a:pt x="7423" y="71252"/>
                  <a:pt x="7377" y="71264"/>
                  <a:pt x="7335" y="71264"/>
                </a:cubicBezTo>
                <a:cubicBezTo>
                  <a:pt x="7079" y="71264"/>
                  <a:pt x="6944" y="70805"/>
                  <a:pt x="7194" y="70668"/>
                </a:cubicBezTo>
                <a:cubicBezTo>
                  <a:pt x="9149" y="69544"/>
                  <a:pt x="10929" y="68129"/>
                  <a:pt x="12461" y="66480"/>
                </a:cubicBezTo>
                <a:cubicBezTo>
                  <a:pt x="12525" y="66413"/>
                  <a:pt x="12591" y="66385"/>
                  <a:pt x="12653" y="66385"/>
                </a:cubicBezTo>
                <a:close/>
                <a:moveTo>
                  <a:pt x="13905" y="63394"/>
                </a:moveTo>
                <a:cubicBezTo>
                  <a:pt x="14108" y="63394"/>
                  <a:pt x="14267" y="63751"/>
                  <a:pt x="14096" y="63956"/>
                </a:cubicBezTo>
                <a:cubicBezTo>
                  <a:pt x="11207" y="67253"/>
                  <a:pt x="7544" y="69530"/>
                  <a:pt x="3823" y="71762"/>
                </a:cubicBezTo>
                <a:cubicBezTo>
                  <a:pt x="3777" y="71788"/>
                  <a:pt x="3733" y="71800"/>
                  <a:pt x="3692" y="71800"/>
                </a:cubicBezTo>
                <a:cubicBezTo>
                  <a:pt x="3433" y="71800"/>
                  <a:pt x="3294" y="71344"/>
                  <a:pt x="3546" y="71193"/>
                </a:cubicBezTo>
                <a:cubicBezTo>
                  <a:pt x="7223" y="68990"/>
                  <a:pt x="10871" y="66743"/>
                  <a:pt x="13731" y="63489"/>
                </a:cubicBezTo>
                <a:cubicBezTo>
                  <a:pt x="13788" y="63422"/>
                  <a:pt x="13849" y="63394"/>
                  <a:pt x="13905" y="63394"/>
                </a:cubicBezTo>
                <a:close/>
                <a:moveTo>
                  <a:pt x="2422" y="71602"/>
                </a:moveTo>
                <a:cubicBezTo>
                  <a:pt x="2773" y="71602"/>
                  <a:pt x="2787" y="72258"/>
                  <a:pt x="2437" y="72258"/>
                </a:cubicBezTo>
                <a:cubicBezTo>
                  <a:pt x="2087" y="72258"/>
                  <a:pt x="2072" y="71602"/>
                  <a:pt x="2422" y="71602"/>
                </a:cubicBezTo>
                <a:close/>
                <a:moveTo>
                  <a:pt x="28293" y="1"/>
                </a:moveTo>
                <a:lnTo>
                  <a:pt x="28293" y="1"/>
                </a:lnTo>
                <a:cubicBezTo>
                  <a:pt x="28600" y="6771"/>
                  <a:pt x="28950" y="13571"/>
                  <a:pt x="28819" y="20356"/>
                </a:cubicBezTo>
                <a:cubicBezTo>
                  <a:pt x="28600" y="30468"/>
                  <a:pt x="26922" y="40711"/>
                  <a:pt x="22442" y="49860"/>
                </a:cubicBezTo>
                <a:cubicBezTo>
                  <a:pt x="17773" y="59418"/>
                  <a:pt x="9777" y="67487"/>
                  <a:pt x="0" y="71806"/>
                </a:cubicBezTo>
                <a:lnTo>
                  <a:pt x="13133" y="81188"/>
                </a:lnTo>
                <a:cubicBezTo>
                  <a:pt x="18634" y="77132"/>
                  <a:pt x="23449" y="72288"/>
                  <a:pt x="27330" y="66655"/>
                </a:cubicBezTo>
                <a:cubicBezTo>
                  <a:pt x="30949" y="61402"/>
                  <a:pt x="33707" y="55580"/>
                  <a:pt x="35779" y="49554"/>
                </a:cubicBezTo>
                <a:cubicBezTo>
                  <a:pt x="38113" y="42740"/>
                  <a:pt x="40112" y="35298"/>
                  <a:pt x="40317" y="28075"/>
                </a:cubicBezTo>
                <a:cubicBezTo>
                  <a:pt x="40375" y="26295"/>
                  <a:pt x="40331" y="24515"/>
                  <a:pt x="40185" y="22749"/>
                </a:cubicBezTo>
                <a:lnTo>
                  <a:pt x="40185" y="22749"/>
                </a:lnTo>
                <a:cubicBezTo>
                  <a:pt x="40215" y="26236"/>
                  <a:pt x="40025" y="29768"/>
                  <a:pt x="39470" y="33095"/>
                </a:cubicBezTo>
                <a:cubicBezTo>
                  <a:pt x="39448" y="33258"/>
                  <a:pt x="39358" y="33325"/>
                  <a:pt x="39261" y="33325"/>
                </a:cubicBezTo>
                <a:cubicBezTo>
                  <a:pt x="39105" y="33325"/>
                  <a:pt x="38929" y="33153"/>
                  <a:pt x="38974" y="32919"/>
                </a:cubicBezTo>
                <a:cubicBezTo>
                  <a:pt x="39777" y="28031"/>
                  <a:pt x="39806" y="22676"/>
                  <a:pt x="39485" y="17642"/>
                </a:cubicBezTo>
                <a:cubicBezTo>
                  <a:pt x="39383" y="17160"/>
                  <a:pt x="39281" y="16694"/>
                  <a:pt x="39164" y="16212"/>
                </a:cubicBezTo>
                <a:lnTo>
                  <a:pt x="39164" y="16212"/>
                </a:lnTo>
                <a:cubicBezTo>
                  <a:pt x="39252" y="17963"/>
                  <a:pt x="39281" y="19699"/>
                  <a:pt x="39266" y="21450"/>
                </a:cubicBezTo>
                <a:cubicBezTo>
                  <a:pt x="39266" y="21656"/>
                  <a:pt x="39129" y="21762"/>
                  <a:pt x="38995" y="21762"/>
                </a:cubicBezTo>
                <a:cubicBezTo>
                  <a:pt x="38863" y="21762"/>
                  <a:pt x="38734" y="21660"/>
                  <a:pt x="38741" y="21450"/>
                </a:cubicBezTo>
                <a:cubicBezTo>
                  <a:pt x="38755" y="18911"/>
                  <a:pt x="38682" y="16358"/>
                  <a:pt x="38507" y="13819"/>
                </a:cubicBezTo>
                <a:cubicBezTo>
                  <a:pt x="38361" y="13367"/>
                  <a:pt x="38216" y="12929"/>
                  <a:pt x="38055" y="12477"/>
                </a:cubicBezTo>
                <a:lnTo>
                  <a:pt x="38055" y="12477"/>
                </a:lnTo>
                <a:cubicBezTo>
                  <a:pt x="38157" y="13907"/>
                  <a:pt x="38172" y="15351"/>
                  <a:pt x="38128" y="16781"/>
                </a:cubicBezTo>
                <a:cubicBezTo>
                  <a:pt x="38121" y="16980"/>
                  <a:pt x="37983" y="17082"/>
                  <a:pt x="37851" y="17082"/>
                </a:cubicBezTo>
                <a:cubicBezTo>
                  <a:pt x="37721" y="17082"/>
                  <a:pt x="37595" y="16984"/>
                  <a:pt x="37603" y="16781"/>
                </a:cubicBezTo>
                <a:cubicBezTo>
                  <a:pt x="37676" y="14753"/>
                  <a:pt x="37603" y="12725"/>
                  <a:pt x="37384" y="10726"/>
                </a:cubicBezTo>
                <a:cubicBezTo>
                  <a:pt x="37077" y="9996"/>
                  <a:pt x="36742" y="9266"/>
                  <a:pt x="36377" y="8537"/>
                </a:cubicBezTo>
                <a:cubicBezTo>
                  <a:pt x="36027" y="7880"/>
                  <a:pt x="35647" y="7194"/>
                  <a:pt x="35239" y="6509"/>
                </a:cubicBezTo>
                <a:lnTo>
                  <a:pt x="35239" y="6509"/>
                </a:lnTo>
                <a:cubicBezTo>
                  <a:pt x="35283" y="7428"/>
                  <a:pt x="35326" y="8333"/>
                  <a:pt x="35385" y="9237"/>
                </a:cubicBezTo>
                <a:cubicBezTo>
                  <a:pt x="35399" y="9449"/>
                  <a:pt x="35275" y="9555"/>
                  <a:pt x="35144" y="9555"/>
                </a:cubicBezTo>
                <a:cubicBezTo>
                  <a:pt x="35013" y="9555"/>
                  <a:pt x="34874" y="9449"/>
                  <a:pt x="34860" y="9237"/>
                </a:cubicBezTo>
                <a:lnTo>
                  <a:pt x="34670" y="5619"/>
                </a:lnTo>
                <a:cubicBezTo>
                  <a:pt x="33926" y="4495"/>
                  <a:pt x="33065" y="3459"/>
                  <a:pt x="32116" y="2525"/>
                </a:cubicBezTo>
                <a:lnTo>
                  <a:pt x="32116" y="2525"/>
                </a:lnTo>
                <a:cubicBezTo>
                  <a:pt x="32189" y="3488"/>
                  <a:pt x="32218" y="4466"/>
                  <a:pt x="32248" y="5443"/>
                </a:cubicBezTo>
                <a:cubicBezTo>
                  <a:pt x="32255" y="5655"/>
                  <a:pt x="32127" y="5761"/>
                  <a:pt x="31996" y="5761"/>
                </a:cubicBezTo>
                <a:cubicBezTo>
                  <a:pt x="31865" y="5761"/>
                  <a:pt x="31730" y="5655"/>
                  <a:pt x="31722" y="5443"/>
                </a:cubicBezTo>
                <a:cubicBezTo>
                  <a:pt x="31693" y="4291"/>
                  <a:pt x="31664" y="3138"/>
                  <a:pt x="31533" y="1985"/>
                </a:cubicBezTo>
                <a:cubicBezTo>
                  <a:pt x="31314" y="1781"/>
                  <a:pt x="31080" y="1606"/>
                  <a:pt x="30832" y="1431"/>
                </a:cubicBezTo>
                <a:lnTo>
                  <a:pt x="30832" y="1431"/>
                </a:lnTo>
                <a:cubicBezTo>
                  <a:pt x="31007" y="3196"/>
                  <a:pt x="31124" y="4962"/>
                  <a:pt x="31153" y="6742"/>
                </a:cubicBezTo>
                <a:cubicBezTo>
                  <a:pt x="31153" y="6948"/>
                  <a:pt x="31023" y="7054"/>
                  <a:pt x="30893" y="7054"/>
                </a:cubicBezTo>
                <a:cubicBezTo>
                  <a:pt x="30764" y="7054"/>
                  <a:pt x="30635" y="6952"/>
                  <a:pt x="30628" y="6742"/>
                </a:cubicBezTo>
                <a:cubicBezTo>
                  <a:pt x="30584" y="4845"/>
                  <a:pt x="30467" y="2934"/>
                  <a:pt x="30278" y="1037"/>
                </a:cubicBezTo>
                <a:cubicBezTo>
                  <a:pt x="30015" y="876"/>
                  <a:pt x="29752" y="716"/>
                  <a:pt x="29490" y="570"/>
                </a:cubicBezTo>
                <a:lnTo>
                  <a:pt x="29490" y="570"/>
                </a:lnTo>
                <a:cubicBezTo>
                  <a:pt x="29665" y="3255"/>
                  <a:pt x="29825" y="5954"/>
                  <a:pt x="29986" y="8639"/>
                </a:cubicBezTo>
                <a:cubicBezTo>
                  <a:pt x="30001" y="8845"/>
                  <a:pt x="29874" y="8951"/>
                  <a:pt x="29742" y="8951"/>
                </a:cubicBezTo>
                <a:cubicBezTo>
                  <a:pt x="29611" y="8951"/>
                  <a:pt x="29475" y="8849"/>
                  <a:pt x="29461" y="8639"/>
                </a:cubicBezTo>
                <a:cubicBezTo>
                  <a:pt x="29286" y="5852"/>
                  <a:pt x="29125" y="3080"/>
                  <a:pt x="28950" y="293"/>
                </a:cubicBezTo>
                <a:cubicBezTo>
                  <a:pt x="28731" y="190"/>
                  <a:pt x="28512" y="88"/>
                  <a:pt x="28293"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19250" y="2613675"/>
            <a:ext cx="861275" cy="770450"/>
          </a:xfrm>
          <a:custGeom>
            <a:avLst/>
            <a:gdLst/>
            <a:ahLst/>
            <a:cxnLst/>
            <a:rect l="l" t="t" r="r" b="b"/>
            <a:pathLst>
              <a:path w="34451" h="30818" extrusionOk="0">
                <a:moveTo>
                  <a:pt x="10083" y="4947"/>
                </a:moveTo>
                <a:cubicBezTo>
                  <a:pt x="10433" y="4947"/>
                  <a:pt x="10433" y="5603"/>
                  <a:pt x="10083" y="5603"/>
                </a:cubicBezTo>
                <a:lnTo>
                  <a:pt x="10010" y="5603"/>
                </a:lnTo>
                <a:cubicBezTo>
                  <a:pt x="9660" y="5603"/>
                  <a:pt x="9645" y="4947"/>
                  <a:pt x="10010" y="4947"/>
                </a:cubicBezTo>
                <a:close/>
                <a:moveTo>
                  <a:pt x="5939" y="5676"/>
                </a:moveTo>
                <a:cubicBezTo>
                  <a:pt x="6301" y="5676"/>
                  <a:pt x="6275" y="6324"/>
                  <a:pt x="5932" y="6333"/>
                </a:cubicBezTo>
                <a:lnTo>
                  <a:pt x="5932" y="6333"/>
                </a:lnTo>
                <a:cubicBezTo>
                  <a:pt x="5589" y="6324"/>
                  <a:pt x="5577" y="5676"/>
                  <a:pt x="5939" y="5676"/>
                </a:cubicBezTo>
                <a:close/>
                <a:moveTo>
                  <a:pt x="28647" y="10880"/>
                </a:moveTo>
                <a:cubicBezTo>
                  <a:pt x="28777" y="10880"/>
                  <a:pt x="28906" y="10982"/>
                  <a:pt x="28906" y="11192"/>
                </a:cubicBezTo>
                <a:lnTo>
                  <a:pt x="28906" y="11338"/>
                </a:lnTo>
                <a:cubicBezTo>
                  <a:pt x="28906" y="11549"/>
                  <a:pt x="28775" y="11655"/>
                  <a:pt x="28643" y="11655"/>
                </a:cubicBezTo>
                <a:cubicBezTo>
                  <a:pt x="28512" y="11655"/>
                  <a:pt x="28381" y="11549"/>
                  <a:pt x="28381" y="11338"/>
                </a:cubicBezTo>
                <a:lnTo>
                  <a:pt x="28381" y="11192"/>
                </a:lnTo>
                <a:cubicBezTo>
                  <a:pt x="28381" y="10986"/>
                  <a:pt x="28514" y="10880"/>
                  <a:pt x="28647" y="10880"/>
                </a:cubicBezTo>
                <a:close/>
                <a:moveTo>
                  <a:pt x="6811" y="11308"/>
                </a:moveTo>
                <a:cubicBezTo>
                  <a:pt x="7136" y="11308"/>
                  <a:pt x="7146" y="11951"/>
                  <a:pt x="6800" y="11951"/>
                </a:cubicBezTo>
                <a:lnTo>
                  <a:pt x="6800" y="11965"/>
                </a:lnTo>
                <a:lnTo>
                  <a:pt x="6727" y="11965"/>
                </a:lnTo>
                <a:cubicBezTo>
                  <a:pt x="6377" y="11965"/>
                  <a:pt x="6362" y="11309"/>
                  <a:pt x="6727" y="11309"/>
                </a:cubicBezTo>
                <a:lnTo>
                  <a:pt x="6800" y="11309"/>
                </a:lnTo>
                <a:cubicBezTo>
                  <a:pt x="6803" y="11309"/>
                  <a:pt x="6807" y="11308"/>
                  <a:pt x="6811" y="11308"/>
                </a:cubicBezTo>
                <a:close/>
                <a:moveTo>
                  <a:pt x="31638" y="19285"/>
                </a:moveTo>
                <a:cubicBezTo>
                  <a:pt x="31768" y="19285"/>
                  <a:pt x="31897" y="19387"/>
                  <a:pt x="31897" y="19597"/>
                </a:cubicBezTo>
                <a:lnTo>
                  <a:pt x="31897" y="19670"/>
                </a:lnTo>
                <a:cubicBezTo>
                  <a:pt x="31897" y="19876"/>
                  <a:pt x="31764" y="19982"/>
                  <a:pt x="31631" y="19982"/>
                </a:cubicBezTo>
                <a:cubicBezTo>
                  <a:pt x="31501" y="19982"/>
                  <a:pt x="31372" y="19879"/>
                  <a:pt x="31372" y="19670"/>
                </a:cubicBezTo>
                <a:lnTo>
                  <a:pt x="31372" y="19597"/>
                </a:lnTo>
                <a:cubicBezTo>
                  <a:pt x="31372" y="19391"/>
                  <a:pt x="31506" y="19285"/>
                  <a:pt x="31638" y="19285"/>
                </a:cubicBezTo>
                <a:close/>
                <a:moveTo>
                  <a:pt x="2116" y="19425"/>
                </a:moveTo>
                <a:cubicBezTo>
                  <a:pt x="2247" y="19425"/>
                  <a:pt x="2379" y="19531"/>
                  <a:pt x="2379" y="19743"/>
                </a:cubicBezTo>
                <a:lnTo>
                  <a:pt x="2379" y="19816"/>
                </a:lnTo>
                <a:cubicBezTo>
                  <a:pt x="2379" y="20020"/>
                  <a:pt x="2247" y="20122"/>
                  <a:pt x="2116" y="20122"/>
                </a:cubicBezTo>
                <a:cubicBezTo>
                  <a:pt x="1985" y="20122"/>
                  <a:pt x="1853" y="20020"/>
                  <a:pt x="1853" y="19816"/>
                </a:cubicBezTo>
                <a:lnTo>
                  <a:pt x="1853" y="19743"/>
                </a:lnTo>
                <a:cubicBezTo>
                  <a:pt x="1853" y="19531"/>
                  <a:pt x="1985" y="19425"/>
                  <a:pt x="2116" y="19425"/>
                </a:cubicBezTo>
                <a:close/>
                <a:moveTo>
                  <a:pt x="16124" y="1"/>
                </a:moveTo>
                <a:cubicBezTo>
                  <a:pt x="14988" y="1"/>
                  <a:pt x="13830" y="146"/>
                  <a:pt x="12666" y="453"/>
                </a:cubicBezTo>
                <a:cubicBezTo>
                  <a:pt x="9791" y="1211"/>
                  <a:pt x="6814" y="2831"/>
                  <a:pt x="4845" y="5078"/>
                </a:cubicBezTo>
                <a:cubicBezTo>
                  <a:pt x="3050" y="7121"/>
                  <a:pt x="1941" y="9704"/>
                  <a:pt x="1240" y="12461"/>
                </a:cubicBezTo>
                <a:cubicBezTo>
                  <a:pt x="2028" y="10710"/>
                  <a:pt x="3021" y="9047"/>
                  <a:pt x="4202" y="7544"/>
                </a:cubicBezTo>
                <a:cubicBezTo>
                  <a:pt x="4264" y="7466"/>
                  <a:pt x="4329" y="7434"/>
                  <a:pt x="4390" y="7434"/>
                </a:cubicBezTo>
                <a:cubicBezTo>
                  <a:pt x="4591" y="7434"/>
                  <a:pt x="4750" y="7784"/>
                  <a:pt x="4582" y="7996"/>
                </a:cubicBezTo>
                <a:cubicBezTo>
                  <a:pt x="2773" y="10302"/>
                  <a:pt x="1415" y="12943"/>
                  <a:pt x="598" y="15774"/>
                </a:cubicBezTo>
                <a:cubicBezTo>
                  <a:pt x="467" y="16649"/>
                  <a:pt x="365" y="17539"/>
                  <a:pt x="277" y="18415"/>
                </a:cubicBezTo>
                <a:cubicBezTo>
                  <a:pt x="1561" y="13789"/>
                  <a:pt x="4071" y="9616"/>
                  <a:pt x="7559" y="6318"/>
                </a:cubicBezTo>
                <a:cubicBezTo>
                  <a:pt x="7607" y="6273"/>
                  <a:pt x="7654" y="6253"/>
                  <a:pt x="7697" y="6253"/>
                </a:cubicBezTo>
                <a:cubicBezTo>
                  <a:pt x="7903" y="6253"/>
                  <a:pt x="8029" y="6695"/>
                  <a:pt x="7836" y="6887"/>
                </a:cubicBezTo>
                <a:cubicBezTo>
                  <a:pt x="3896" y="10608"/>
                  <a:pt x="1255" y="15482"/>
                  <a:pt x="277" y="20808"/>
                </a:cubicBezTo>
                <a:cubicBezTo>
                  <a:pt x="1313" y="17700"/>
                  <a:pt x="3021" y="14869"/>
                  <a:pt x="5311" y="12505"/>
                </a:cubicBezTo>
                <a:cubicBezTo>
                  <a:pt x="5370" y="12444"/>
                  <a:pt x="5431" y="12418"/>
                  <a:pt x="5489" y="12418"/>
                </a:cubicBezTo>
                <a:cubicBezTo>
                  <a:pt x="5705" y="12418"/>
                  <a:pt x="5875" y="12777"/>
                  <a:pt x="5691" y="12972"/>
                </a:cubicBezTo>
                <a:cubicBezTo>
                  <a:pt x="2714" y="16022"/>
                  <a:pt x="744" y="19889"/>
                  <a:pt x="0" y="24091"/>
                </a:cubicBezTo>
                <a:lnTo>
                  <a:pt x="0" y="24543"/>
                </a:lnTo>
                <a:cubicBezTo>
                  <a:pt x="365" y="23434"/>
                  <a:pt x="788" y="22340"/>
                  <a:pt x="1270" y="21275"/>
                </a:cubicBezTo>
                <a:cubicBezTo>
                  <a:pt x="1318" y="21157"/>
                  <a:pt x="1390" y="21110"/>
                  <a:pt x="1465" y="21110"/>
                </a:cubicBezTo>
                <a:cubicBezTo>
                  <a:pt x="1640" y="21110"/>
                  <a:pt x="1824" y="21371"/>
                  <a:pt x="1722" y="21596"/>
                </a:cubicBezTo>
                <a:cubicBezTo>
                  <a:pt x="992" y="23303"/>
                  <a:pt x="292" y="25010"/>
                  <a:pt x="29" y="26820"/>
                </a:cubicBezTo>
                <a:cubicBezTo>
                  <a:pt x="29" y="27272"/>
                  <a:pt x="44" y="27739"/>
                  <a:pt x="73" y="28191"/>
                </a:cubicBezTo>
                <a:cubicBezTo>
                  <a:pt x="905" y="24149"/>
                  <a:pt x="2335" y="20122"/>
                  <a:pt x="4699" y="16883"/>
                </a:cubicBezTo>
                <a:cubicBezTo>
                  <a:pt x="7882" y="12484"/>
                  <a:pt x="12351" y="9949"/>
                  <a:pt x="17421" y="9949"/>
                </a:cubicBezTo>
                <a:cubicBezTo>
                  <a:pt x="18742" y="9949"/>
                  <a:pt x="20103" y="10121"/>
                  <a:pt x="21494" y="10477"/>
                </a:cubicBezTo>
                <a:cubicBezTo>
                  <a:pt x="26192" y="11849"/>
                  <a:pt x="29402" y="16576"/>
                  <a:pt x="31372" y="20764"/>
                </a:cubicBezTo>
                <a:cubicBezTo>
                  <a:pt x="32860" y="23960"/>
                  <a:pt x="33896" y="27330"/>
                  <a:pt x="34451" y="30818"/>
                </a:cubicBezTo>
                <a:lnTo>
                  <a:pt x="34451" y="29840"/>
                </a:lnTo>
                <a:cubicBezTo>
                  <a:pt x="34407" y="29796"/>
                  <a:pt x="34393" y="29753"/>
                  <a:pt x="34393" y="29694"/>
                </a:cubicBezTo>
                <a:cubicBezTo>
                  <a:pt x="33955" y="26776"/>
                  <a:pt x="33473" y="23887"/>
                  <a:pt x="32131" y="21216"/>
                </a:cubicBezTo>
                <a:cubicBezTo>
                  <a:pt x="32017" y="20989"/>
                  <a:pt x="32196" y="20725"/>
                  <a:pt x="32378" y="20725"/>
                </a:cubicBezTo>
                <a:cubicBezTo>
                  <a:pt x="32453" y="20725"/>
                  <a:pt x="32528" y="20770"/>
                  <a:pt x="32583" y="20881"/>
                </a:cubicBezTo>
                <a:cubicBezTo>
                  <a:pt x="33429" y="22573"/>
                  <a:pt x="33940" y="24368"/>
                  <a:pt x="34320" y="26192"/>
                </a:cubicBezTo>
                <a:cubicBezTo>
                  <a:pt x="34261" y="25244"/>
                  <a:pt x="34188" y="24310"/>
                  <a:pt x="34086" y="23361"/>
                </a:cubicBezTo>
                <a:cubicBezTo>
                  <a:pt x="33575" y="20910"/>
                  <a:pt x="32671" y="18575"/>
                  <a:pt x="31066" y="16547"/>
                </a:cubicBezTo>
                <a:cubicBezTo>
                  <a:pt x="30907" y="16343"/>
                  <a:pt x="31066" y="15979"/>
                  <a:pt x="31261" y="15979"/>
                </a:cubicBezTo>
                <a:cubicBezTo>
                  <a:pt x="31317" y="15979"/>
                  <a:pt x="31375" y="16009"/>
                  <a:pt x="31430" y="16080"/>
                </a:cubicBezTo>
                <a:cubicBezTo>
                  <a:pt x="32189" y="17043"/>
                  <a:pt x="32817" y="18079"/>
                  <a:pt x="33313" y="19203"/>
                </a:cubicBezTo>
                <a:cubicBezTo>
                  <a:pt x="32627" y="16868"/>
                  <a:pt x="31737" y="14636"/>
                  <a:pt x="29986" y="12870"/>
                </a:cubicBezTo>
                <a:cubicBezTo>
                  <a:pt x="29801" y="12673"/>
                  <a:pt x="29964" y="12303"/>
                  <a:pt x="30178" y="12303"/>
                </a:cubicBezTo>
                <a:cubicBezTo>
                  <a:pt x="30234" y="12303"/>
                  <a:pt x="30293" y="12328"/>
                  <a:pt x="30351" y="12389"/>
                </a:cubicBezTo>
                <a:cubicBezTo>
                  <a:pt x="31314" y="13395"/>
                  <a:pt x="32102" y="14548"/>
                  <a:pt x="32656" y="15803"/>
                </a:cubicBezTo>
                <a:cubicBezTo>
                  <a:pt x="32437" y="15044"/>
                  <a:pt x="32189" y="14285"/>
                  <a:pt x="31912" y="13541"/>
                </a:cubicBezTo>
                <a:cubicBezTo>
                  <a:pt x="31547" y="12520"/>
                  <a:pt x="30963" y="11586"/>
                  <a:pt x="30190" y="10798"/>
                </a:cubicBezTo>
                <a:cubicBezTo>
                  <a:pt x="30009" y="10605"/>
                  <a:pt x="30158" y="10251"/>
                  <a:pt x="30372" y="10251"/>
                </a:cubicBezTo>
                <a:cubicBezTo>
                  <a:pt x="30416" y="10251"/>
                  <a:pt x="30463" y="10267"/>
                  <a:pt x="30511" y="10302"/>
                </a:cubicBezTo>
                <a:cubicBezTo>
                  <a:pt x="29767" y="8828"/>
                  <a:pt x="28906" y="7442"/>
                  <a:pt x="27899" y="6143"/>
                </a:cubicBezTo>
                <a:cubicBezTo>
                  <a:pt x="24974" y="2387"/>
                  <a:pt x="20725" y="1"/>
                  <a:pt x="1612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130925" y="3923275"/>
            <a:ext cx="573125" cy="527125"/>
          </a:xfrm>
          <a:custGeom>
            <a:avLst/>
            <a:gdLst/>
            <a:ahLst/>
            <a:cxnLst/>
            <a:rect l="l" t="t" r="r" b="b"/>
            <a:pathLst>
              <a:path w="22925" h="21085" extrusionOk="0">
                <a:moveTo>
                  <a:pt x="11240" y="1643"/>
                </a:moveTo>
                <a:cubicBezTo>
                  <a:pt x="11370" y="1643"/>
                  <a:pt x="11499" y="1746"/>
                  <a:pt x="11499" y="1955"/>
                </a:cubicBezTo>
                <a:lnTo>
                  <a:pt x="11499" y="2072"/>
                </a:lnTo>
                <a:cubicBezTo>
                  <a:pt x="11499" y="2278"/>
                  <a:pt x="11365" y="2384"/>
                  <a:pt x="11233" y="2384"/>
                </a:cubicBezTo>
                <a:cubicBezTo>
                  <a:pt x="11103" y="2384"/>
                  <a:pt x="10974" y="2282"/>
                  <a:pt x="10974" y="2072"/>
                </a:cubicBezTo>
                <a:lnTo>
                  <a:pt x="10974" y="1955"/>
                </a:lnTo>
                <a:cubicBezTo>
                  <a:pt x="10974" y="1749"/>
                  <a:pt x="11107" y="1643"/>
                  <a:pt x="11240" y="1643"/>
                </a:cubicBezTo>
                <a:close/>
                <a:moveTo>
                  <a:pt x="11502" y="5101"/>
                </a:moveTo>
                <a:cubicBezTo>
                  <a:pt x="11663" y="5101"/>
                  <a:pt x="11824" y="5264"/>
                  <a:pt x="11762" y="5487"/>
                </a:cubicBezTo>
                <a:cubicBezTo>
                  <a:pt x="11689" y="5764"/>
                  <a:pt x="11586" y="6026"/>
                  <a:pt x="11455" y="6274"/>
                </a:cubicBezTo>
                <a:cubicBezTo>
                  <a:pt x="11394" y="6387"/>
                  <a:pt x="11314" y="6433"/>
                  <a:pt x="11236" y="6433"/>
                </a:cubicBezTo>
                <a:cubicBezTo>
                  <a:pt x="11052" y="6433"/>
                  <a:pt x="10880" y="6179"/>
                  <a:pt x="11003" y="5953"/>
                </a:cubicBezTo>
                <a:cubicBezTo>
                  <a:pt x="11105" y="5749"/>
                  <a:pt x="11192" y="5545"/>
                  <a:pt x="11251" y="5326"/>
                </a:cubicBezTo>
                <a:cubicBezTo>
                  <a:pt x="11296" y="5167"/>
                  <a:pt x="11399" y="5101"/>
                  <a:pt x="11502" y="5101"/>
                </a:cubicBezTo>
                <a:close/>
                <a:moveTo>
                  <a:pt x="15176" y="6333"/>
                </a:moveTo>
                <a:cubicBezTo>
                  <a:pt x="15526" y="6333"/>
                  <a:pt x="15541" y="7004"/>
                  <a:pt x="15191" y="7004"/>
                </a:cubicBezTo>
                <a:cubicBezTo>
                  <a:pt x="14840" y="7004"/>
                  <a:pt x="14826" y="6333"/>
                  <a:pt x="15176" y="6333"/>
                </a:cubicBezTo>
                <a:close/>
                <a:moveTo>
                  <a:pt x="10909" y="2950"/>
                </a:moveTo>
                <a:cubicBezTo>
                  <a:pt x="11067" y="2950"/>
                  <a:pt x="11237" y="3123"/>
                  <a:pt x="11192" y="3356"/>
                </a:cubicBezTo>
                <a:cubicBezTo>
                  <a:pt x="10915" y="4684"/>
                  <a:pt x="10521" y="5983"/>
                  <a:pt x="10011" y="7223"/>
                </a:cubicBezTo>
                <a:cubicBezTo>
                  <a:pt x="9962" y="7342"/>
                  <a:pt x="9888" y="7391"/>
                  <a:pt x="9812" y="7391"/>
                </a:cubicBezTo>
                <a:cubicBezTo>
                  <a:pt x="9638" y="7391"/>
                  <a:pt x="9457" y="7136"/>
                  <a:pt x="9558" y="6902"/>
                </a:cubicBezTo>
                <a:cubicBezTo>
                  <a:pt x="10040" y="5705"/>
                  <a:pt x="10434" y="4451"/>
                  <a:pt x="10682" y="3181"/>
                </a:cubicBezTo>
                <a:cubicBezTo>
                  <a:pt x="10715" y="3018"/>
                  <a:pt x="10810" y="2950"/>
                  <a:pt x="10909" y="2950"/>
                </a:cubicBezTo>
                <a:close/>
                <a:moveTo>
                  <a:pt x="9150" y="8496"/>
                </a:moveTo>
                <a:cubicBezTo>
                  <a:pt x="9281" y="8496"/>
                  <a:pt x="9412" y="8602"/>
                  <a:pt x="9412" y="8813"/>
                </a:cubicBezTo>
                <a:lnTo>
                  <a:pt x="9412" y="8857"/>
                </a:lnTo>
                <a:cubicBezTo>
                  <a:pt x="9412" y="9065"/>
                  <a:pt x="9276" y="9171"/>
                  <a:pt x="9143" y="9171"/>
                </a:cubicBezTo>
                <a:cubicBezTo>
                  <a:pt x="9014" y="9171"/>
                  <a:pt x="8887" y="9072"/>
                  <a:pt x="8887" y="8872"/>
                </a:cubicBezTo>
                <a:lnTo>
                  <a:pt x="8887" y="8813"/>
                </a:lnTo>
                <a:cubicBezTo>
                  <a:pt x="8887" y="8602"/>
                  <a:pt x="9018" y="8496"/>
                  <a:pt x="9150" y="8496"/>
                </a:cubicBezTo>
                <a:close/>
                <a:moveTo>
                  <a:pt x="8216" y="10842"/>
                </a:moveTo>
                <a:cubicBezTo>
                  <a:pt x="8566" y="10842"/>
                  <a:pt x="8566" y="11498"/>
                  <a:pt x="8230" y="11498"/>
                </a:cubicBezTo>
                <a:cubicBezTo>
                  <a:pt x="7880" y="11498"/>
                  <a:pt x="7866" y="10842"/>
                  <a:pt x="8216" y="10842"/>
                </a:cubicBezTo>
                <a:close/>
                <a:moveTo>
                  <a:pt x="10696" y="10849"/>
                </a:moveTo>
                <a:cubicBezTo>
                  <a:pt x="10821" y="10849"/>
                  <a:pt x="10944" y="10947"/>
                  <a:pt x="10944" y="11148"/>
                </a:cubicBezTo>
                <a:lnTo>
                  <a:pt x="10944" y="11221"/>
                </a:lnTo>
                <a:cubicBezTo>
                  <a:pt x="10944" y="11425"/>
                  <a:pt x="10817" y="11527"/>
                  <a:pt x="10689" y="11527"/>
                </a:cubicBezTo>
                <a:cubicBezTo>
                  <a:pt x="10561" y="11527"/>
                  <a:pt x="10434" y="11425"/>
                  <a:pt x="10434" y="11221"/>
                </a:cubicBezTo>
                <a:lnTo>
                  <a:pt x="10434" y="11163"/>
                </a:lnTo>
                <a:cubicBezTo>
                  <a:pt x="10434" y="10955"/>
                  <a:pt x="10566" y="10849"/>
                  <a:pt x="10696" y="10849"/>
                </a:cubicBezTo>
                <a:close/>
                <a:moveTo>
                  <a:pt x="8656" y="13527"/>
                </a:moveTo>
                <a:cubicBezTo>
                  <a:pt x="8872" y="13527"/>
                  <a:pt x="9039" y="13885"/>
                  <a:pt x="8843" y="14081"/>
                </a:cubicBezTo>
                <a:cubicBezTo>
                  <a:pt x="8829" y="14096"/>
                  <a:pt x="8814" y="14110"/>
                  <a:pt x="8799" y="14125"/>
                </a:cubicBezTo>
                <a:cubicBezTo>
                  <a:pt x="8735" y="14192"/>
                  <a:pt x="8669" y="14220"/>
                  <a:pt x="8608" y="14220"/>
                </a:cubicBezTo>
                <a:cubicBezTo>
                  <a:pt x="8388" y="14220"/>
                  <a:pt x="8226" y="13866"/>
                  <a:pt x="8420" y="13672"/>
                </a:cubicBezTo>
                <a:cubicBezTo>
                  <a:pt x="8435" y="13658"/>
                  <a:pt x="8449" y="13629"/>
                  <a:pt x="8478" y="13614"/>
                </a:cubicBezTo>
                <a:cubicBezTo>
                  <a:pt x="8537" y="13552"/>
                  <a:pt x="8598" y="13527"/>
                  <a:pt x="8656" y="13527"/>
                </a:cubicBezTo>
                <a:close/>
                <a:moveTo>
                  <a:pt x="22924" y="0"/>
                </a:moveTo>
                <a:cubicBezTo>
                  <a:pt x="18722" y="117"/>
                  <a:pt x="14519" y="248"/>
                  <a:pt x="10317" y="365"/>
                </a:cubicBezTo>
                <a:cubicBezTo>
                  <a:pt x="9150" y="7777"/>
                  <a:pt x="5881" y="16065"/>
                  <a:pt x="1" y="21085"/>
                </a:cubicBezTo>
                <a:cubicBezTo>
                  <a:pt x="818" y="20749"/>
                  <a:pt x="1606" y="20385"/>
                  <a:pt x="2394" y="19991"/>
                </a:cubicBezTo>
                <a:cubicBezTo>
                  <a:pt x="4451" y="18604"/>
                  <a:pt x="6246" y="16883"/>
                  <a:pt x="7734" y="14898"/>
                </a:cubicBezTo>
                <a:cubicBezTo>
                  <a:pt x="7789" y="14820"/>
                  <a:pt x="7849" y="14788"/>
                  <a:pt x="7906" y="14788"/>
                </a:cubicBezTo>
                <a:cubicBezTo>
                  <a:pt x="8095" y="14788"/>
                  <a:pt x="8256" y="15138"/>
                  <a:pt x="8099" y="15350"/>
                </a:cubicBezTo>
                <a:cubicBezTo>
                  <a:pt x="7369" y="16343"/>
                  <a:pt x="6567" y="17262"/>
                  <a:pt x="5677" y="18108"/>
                </a:cubicBezTo>
                <a:cubicBezTo>
                  <a:pt x="6348" y="17685"/>
                  <a:pt x="7005" y="17233"/>
                  <a:pt x="7661" y="16766"/>
                </a:cubicBezTo>
                <a:cubicBezTo>
                  <a:pt x="10229" y="14169"/>
                  <a:pt x="12593" y="11396"/>
                  <a:pt x="14155" y="8025"/>
                </a:cubicBezTo>
                <a:cubicBezTo>
                  <a:pt x="14207" y="7908"/>
                  <a:pt x="14283" y="7860"/>
                  <a:pt x="14359" y="7860"/>
                </a:cubicBezTo>
                <a:cubicBezTo>
                  <a:pt x="14539" y="7860"/>
                  <a:pt x="14724" y="8121"/>
                  <a:pt x="14621" y="8346"/>
                </a:cubicBezTo>
                <a:cubicBezTo>
                  <a:pt x="13556" y="10623"/>
                  <a:pt x="12141" y="12636"/>
                  <a:pt x="10550" y="14504"/>
                </a:cubicBezTo>
                <a:cubicBezTo>
                  <a:pt x="11441" y="13760"/>
                  <a:pt x="12316" y="12972"/>
                  <a:pt x="13148" y="12155"/>
                </a:cubicBezTo>
                <a:cubicBezTo>
                  <a:pt x="13994" y="11104"/>
                  <a:pt x="14738" y="9981"/>
                  <a:pt x="15380" y="8813"/>
                </a:cubicBezTo>
                <a:cubicBezTo>
                  <a:pt x="15445" y="8705"/>
                  <a:pt x="15528" y="8661"/>
                  <a:pt x="15608" y="8661"/>
                </a:cubicBezTo>
                <a:cubicBezTo>
                  <a:pt x="15798" y="8661"/>
                  <a:pt x="15970" y="8909"/>
                  <a:pt x="15847" y="9134"/>
                </a:cubicBezTo>
                <a:cubicBezTo>
                  <a:pt x="15730" y="9339"/>
                  <a:pt x="15614" y="9543"/>
                  <a:pt x="15497" y="9747"/>
                </a:cubicBezTo>
                <a:cubicBezTo>
                  <a:pt x="17263" y="7807"/>
                  <a:pt x="18911" y="5764"/>
                  <a:pt x="20444" y="3619"/>
                </a:cubicBezTo>
                <a:cubicBezTo>
                  <a:pt x="20706" y="3108"/>
                  <a:pt x="20910" y="2583"/>
                  <a:pt x="21086" y="2043"/>
                </a:cubicBezTo>
                <a:cubicBezTo>
                  <a:pt x="21109" y="1901"/>
                  <a:pt x="21231" y="1823"/>
                  <a:pt x="21352" y="1823"/>
                </a:cubicBezTo>
                <a:cubicBezTo>
                  <a:pt x="21455" y="1823"/>
                  <a:pt x="21556" y="1879"/>
                  <a:pt x="21596" y="1999"/>
                </a:cubicBezTo>
                <a:cubicBezTo>
                  <a:pt x="22049" y="1343"/>
                  <a:pt x="22486" y="671"/>
                  <a:pt x="22924"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286800" y="4198675"/>
            <a:ext cx="895225" cy="321650"/>
          </a:xfrm>
          <a:custGeom>
            <a:avLst/>
            <a:gdLst/>
            <a:ahLst/>
            <a:cxnLst/>
            <a:rect l="l" t="t" r="r" b="b"/>
            <a:pathLst>
              <a:path w="35809" h="12866" extrusionOk="0">
                <a:moveTo>
                  <a:pt x="12448" y="5266"/>
                </a:moveTo>
                <a:cubicBezTo>
                  <a:pt x="12486" y="5266"/>
                  <a:pt x="12526" y="5276"/>
                  <a:pt x="12564" y="5298"/>
                </a:cubicBezTo>
                <a:cubicBezTo>
                  <a:pt x="12571" y="5297"/>
                  <a:pt x="12578" y="5297"/>
                  <a:pt x="12585" y="5297"/>
                </a:cubicBezTo>
                <a:cubicBezTo>
                  <a:pt x="12886" y="5297"/>
                  <a:pt x="12892" y="5911"/>
                  <a:pt x="12564" y="5954"/>
                </a:cubicBezTo>
                <a:lnTo>
                  <a:pt x="12550" y="5954"/>
                </a:lnTo>
                <a:cubicBezTo>
                  <a:pt x="12539" y="5955"/>
                  <a:pt x="12529" y="5956"/>
                  <a:pt x="12519" y="5956"/>
                </a:cubicBezTo>
                <a:cubicBezTo>
                  <a:pt x="12378" y="5956"/>
                  <a:pt x="12296" y="5859"/>
                  <a:pt x="12214" y="5750"/>
                </a:cubicBezTo>
                <a:cubicBezTo>
                  <a:pt x="12080" y="5518"/>
                  <a:pt x="12251" y="5266"/>
                  <a:pt x="12448" y="5266"/>
                </a:cubicBezTo>
                <a:close/>
                <a:moveTo>
                  <a:pt x="26412" y="7442"/>
                </a:moveTo>
                <a:cubicBezTo>
                  <a:pt x="26758" y="7457"/>
                  <a:pt x="26776" y="8099"/>
                  <a:pt x="26438" y="8099"/>
                </a:cubicBezTo>
                <a:cubicBezTo>
                  <a:pt x="26434" y="8099"/>
                  <a:pt x="26430" y="8099"/>
                  <a:pt x="26426" y="8099"/>
                </a:cubicBezTo>
                <a:lnTo>
                  <a:pt x="26339" y="8099"/>
                </a:lnTo>
                <a:cubicBezTo>
                  <a:pt x="26003" y="8099"/>
                  <a:pt x="25988" y="7442"/>
                  <a:pt x="26339" y="7442"/>
                </a:cubicBezTo>
                <a:close/>
                <a:moveTo>
                  <a:pt x="5011" y="8616"/>
                </a:moveTo>
                <a:cubicBezTo>
                  <a:pt x="5054" y="8616"/>
                  <a:pt x="5101" y="8632"/>
                  <a:pt x="5152" y="8668"/>
                </a:cubicBezTo>
                <a:cubicBezTo>
                  <a:pt x="5166" y="8675"/>
                  <a:pt x="5181" y="8679"/>
                  <a:pt x="5195" y="8679"/>
                </a:cubicBezTo>
                <a:cubicBezTo>
                  <a:pt x="5210" y="8679"/>
                  <a:pt x="5225" y="8675"/>
                  <a:pt x="5239" y="8668"/>
                </a:cubicBezTo>
                <a:cubicBezTo>
                  <a:pt x="5250" y="8667"/>
                  <a:pt x="5261" y="8666"/>
                  <a:pt x="5272" y="8666"/>
                </a:cubicBezTo>
                <a:cubicBezTo>
                  <a:pt x="5590" y="8666"/>
                  <a:pt x="5593" y="9282"/>
                  <a:pt x="5254" y="9325"/>
                </a:cubicBezTo>
                <a:cubicBezTo>
                  <a:pt x="5232" y="9327"/>
                  <a:pt x="5210" y="9328"/>
                  <a:pt x="5189" y="9328"/>
                </a:cubicBezTo>
                <a:cubicBezTo>
                  <a:pt x="5083" y="9328"/>
                  <a:pt x="4986" y="9298"/>
                  <a:pt x="4889" y="9237"/>
                </a:cubicBezTo>
                <a:cubicBezTo>
                  <a:pt x="4667" y="9077"/>
                  <a:pt x="4778" y="8616"/>
                  <a:pt x="5011" y="8616"/>
                </a:cubicBezTo>
                <a:close/>
                <a:moveTo>
                  <a:pt x="3196" y="1"/>
                </a:moveTo>
                <a:cubicBezTo>
                  <a:pt x="3123" y="190"/>
                  <a:pt x="3050" y="366"/>
                  <a:pt x="2992" y="555"/>
                </a:cubicBezTo>
                <a:cubicBezTo>
                  <a:pt x="5502" y="2306"/>
                  <a:pt x="8230" y="3736"/>
                  <a:pt x="11105" y="4831"/>
                </a:cubicBezTo>
                <a:cubicBezTo>
                  <a:pt x="11383" y="4937"/>
                  <a:pt x="11325" y="5476"/>
                  <a:pt x="11060" y="5476"/>
                </a:cubicBezTo>
                <a:cubicBezTo>
                  <a:pt x="11033" y="5476"/>
                  <a:pt x="11004" y="5470"/>
                  <a:pt x="10974" y="5458"/>
                </a:cubicBezTo>
                <a:cubicBezTo>
                  <a:pt x="8070" y="4364"/>
                  <a:pt x="5312" y="2919"/>
                  <a:pt x="2759" y="1153"/>
                </a:cubicBezTo>
                <a:cubicBezTo>
                  <a:pt x="2627" y="1489"/>
                  <a:pt x="2510" y="1825"/>
                  <a:pt x="2379" y="2160"/>
                </a:cubicBezTo>
                <a:cubicBezTo>
                  <a:pt x="4247" y="3357"/>
                  <a:pt x="6173" y="4451"/>
                  <a:pt x="8274" y="5254"/>
                </a:cubicBezTo>
                <a:cubicBezTo>
                  <a:pt x="8555" y="5361"/>
                  <a:pt x="8493" y="5910"/>
                  <a:pt x="8221" y="5910"/>
                </a:cubicBezTo>
                <a:cubicBezTo>
                  <a:pt x="8197" y="5910"/>
                  <a:pt x="8171" y="5905"/>
                  <a:pt x="8143" y="5896"/>
                </a:cubicBezTo>
                <a:cubicBezTo>
                  <a:pt x="5998" y="5079"/>
                  <a:pt x="4043" y="3970"/>
                  <a:pt x="2131" y="2744"/>
                </a:cubicBezTo>
                <a:cubicBezTo>
                  <a:pt x="1985" y="3109"/>
                  <a:pt x="1839" y="3488"/>
                  <a:pt x="1679" y="3853"/>
                </a:cubicBezTo>
                <a:lnTo>
                  <a:pt x="2481" y="4320"/>
                </a:lnTo>
                <a:cubicBezTo>
                  <a:pt x="2734" y="4459"/>
                  <a:pt x="2615" y="4926"/>
                  <a:pt x="2351" y="4926"/>
                </a:cubicBezTo>
                <a:cubicBezTo>
                  <a:pt x="2310" y="4926"/>
                  <a:pt x="2266" y="4914"/>
                  <a:pt x="2219" y="4889"/>
                </a:cubicBezTo>
                <a:lnTo>
                  <a:pt x="1431" y="4422"/>
                </a:lnTo>
                <a:cubicBezTo>
                  <a:pt x="1329" y="4670"/>
                  <a:pt x="1212" y="4904"/>
                  <a:pt x="1110" y="5152"/>
                </a:cubicBezTo>
                <a:cubicBezTo>
                  <a:pt x="1577" y="5502"/>
                  <a:pt x="2087" y="5808"/>
                  <a:pt x="2627" y="6042"/>
                </a:cubicBezTo>
                <a:cubicBezTo>
                  <a:pt x="2919" y="6161"/>
                  <a:pt x="2861" y="6701"/>
                  <a:pt x="2586" y="6701"/>
                </a:cubicBezTo>
                <a:cubicBezTo>
                  <a:pt x="2558" y="6701"/>
                  <a:pt x="2528" y="6696"/>
                  <a:pt x="2496" y="6684"/>
                </a:cubicBezTo>
                <a:cubicBezTo>
                  <a:pt x="1912" y="6421"/>
                  <a:pt x="1372" y="6100"/>
                  <a:pt x="847" y="5721"/>
                </a:cubicBezTo>
                <a:cubicBezTo>
                  <a:pt x="745" y="5954"/>
                  <a:pt x="643" y="6188"/>
                  <a:pt x="541" y="6406"/>
                </a:cubicBezTo>
                <a:cubicBezTo>
                  <a:pt x="1577" y="7121"/>
                  <a:pt x="2671" y="7720"/>
                  <a:pt x="3809" y="8216"/>
                </a:cubicBezTo>
                <a:cubicBezTo>
                  <a:pt x="4085" y="8334"/>
                  <a:pt x="4030" y="8879"/>
                  <a:pt x="3770" y="8879"/>
                </a:cubicBezTo>
                <a:cubicBezTo>
                  <a:pt x="3742" y="8879"/>
                  <a:pt x="3711" y="8872"/>
                  <a:pt x="3678" y="8858"/>
                </a:cubicBezTo>
                <a:cubicBezTo>
                  <a:pt x="2467" y="8362"/>
                  <a:pt x="1358" y="7676"/>
                  <a:pt x="263" y="6976"/>
                </a:cubicBezTo>
                <a:cubicBezTo>
                  <a:pt x="176" y="7136"/>
                  <a:pt x="103" y="7311"/>
                  <a:pt x="1" y="7472"/>
                </a:cubicBezTo>
                <a:cubicBezTo>
                  <a:pt x="1226" y="8201"/>
                  <a:pt x="2496" y="8843"/>
                  <a:pt x="3795" y="9398"/>
                </a:cubicBezTo>
                <a:cubicBezTo>
                  <a:pt x="8907" y="11613"/>
                  <a:pt x="14475" y="12866"/>
                  <a:pt x="20045" y="12866"/>
                </a:cubicBezTo>
                <a:cubicBezTo>
                  <a:pt x="22328" y="12866"/>
                  <a:pt x="24611" y="12655"/>
                  <a:pt x="26864" y="12214"/>
                </a:cubicBezTo>
                <a:cubicBezTo>
                  <a:pt x="27477" y="12083"/>
                  <a:pt x="28090" y="11951"/>
                  <a:pt x="28688" y="11791"/>
                </a:cubicBezTo>
                <a:cubicBezTo>
                  <a:pt x="28921" y="11718"/>
                  <a:pt x="29140" y="11645"/>
                  <a:pt x="29374" y="11557"/>
                </a:cubicBezTo>
                <a:cubicBezTo>
                  <a:pt x="29417" y="11528"/>
                  <a:pt x="29447" y="11499"/>
                  <a:pt x="29490" y="11484"/>
                </a:cubicBezTo>
                <a:cubicBezTo>
                  <a:pt x="30847" y="10799"/>
                  <a:pt x="32117" y="9952"/>
                  <a:pt x="33255" y="8945"/>
                </a:cubicBezTo>
                <a:lnTo>
                  <a:pt x="33255" y="8945"/>
                </a:lnTo>
                <a:cubicBezTo>
                  <a:pt x="32307" y="9164"/>
                  <a:pt x="31343" y="9296"/>
                  <a:pt x="30366" y="9354"/>
                </a:cubicBezTo>
                <a:cubicBezTo>
                  <a:pt x="30362" y="9354"/>
                  <a:pt x="30359" y="9354"/>
                  <a:pt x="30355" y="9354"/>
                </a:cubicBezTo>
                <a:cubicBezTo>
                  <a:pt x="30030" y="9354"/>
                  <a:pt x="30019" y="8712"/>
                  <a:pt x="30366" y="8697"/>
                </a:cubicBezTo>
                <a:cubicBezTo>
                  <a:pt x="31679" y="8610"/>
                  <a:pt x="32978" y="8391"/>
                  <a:pt x="34247" y="8041"/>
                </a:cubicBezTo>
                <a:cubicBezTo>
                  <a:pt x="34408" y="7880"/>
                  <a:pt x="34554" y="7734"/>
                  <a:pt x="34700" y="7574"/>
                </a:cubicBezTo>
                <a:lnTo>
                  <a:pt x="34700" y="7574"/>
                </a:lnTo>
                <a:cubicBezTo>
                  <a:pt x="34203" y="7647"/>
                  <a:pt x="33707" y="7705"/>
                  <a:pt x="33240" y="7763"/>
                </a:cubicBezTo>
                <a:cubicBezTo>
                  <a:pt x="31387" y="7968"/>
                  <a:pt x="29534" y="8084"/>
                  <a:pt x="27666" y="8099"/>
                </a:cubicBezTo>
                <a:cubicBezTo>
                  <a:pt x="27316" y="8099"/>
                  <a:pt x="27316" y="7428"/>
                  <a:pt x="27666" y="7428"/>
                </a:cubicBezTo>
                <a:cubicBezTo>
                  <a:pt x="27889" y="7425"/>
                  <a:pt x="28120" y="7424"/>
                  <a:pt x="28357" y="7424"/>
                </a:cubicBezTo>
                <a:cubicBezTo>
                  <a:pt x="28748" y="7424"/>
                  <a:pt x="29158" y="7427"/>
                  <a:pt x="29579" y="7427"/>
                </a:cubicBezTo>
                <a:cubicBezTo>
                  <a:pt x="31497" y="7427"/>
                  <a:pt x="33652" y="7376"/>
                  <a:pt x="35400" y="6815"/>
                </a:cubicBezTo>
                <a:cubicBezTo>
                  <a:pt x="35546" y="6655"/>
                  <a:pt x="35677" y="6494"/>
                  <a:pt x="35809" y="6334"/>
                </a:cubicBezTo>
                <a:lnTo>
                  <a:pt x="35809" y="6334"/>
                </a:lnTo>
                <a:cubicBezTo>
                  <a:pt x="33024" y="6705"/>
                  <a:pt x="30271" y="6905"/>
                  <a:pt x="27556" y="6905"/>
                </a:cubicBezTo>
                <a:cubicBezTo>
                  <a:pt x="18962" y="6905"/>
                  <a:pt x="10759" y="4902"/>
                  <a:pt x="3196" y="1"/>
                </a:cubicBezTo>
                <a:close/>
              </a:path>
            </a:pathLst>
          </a:custGeom>
          <a:solidFill>
            <a:srgbClr val="ED8E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30175" y="3115250"/>
            <a:ext cx="438875" cy="1065575"/>
          </a:xfrm>
          <a:custGeom>
            <a:avLst/>
            <a:gdLst/>
            <a:ahLst/>
            <a:cxnLst/>
            <a:rect l="l" t="t" r="r" b="b"/>
            <a:pathLst>
              <a:path w="17555" h="42623" extrusionOk="0">
                <a:moveTo>
                  <a:pt x="3576" y="9372"/>
                </a:moveTo>
                <a:cubicBezTo>
                  <a:pt x="3707" y="9372"/>
                  <a:pt x="3838" y="9478"/>
                  <a:pt x="3838" y="9690"/>
                </a:cubicBezTo>
                <a:lnTo>
                  <a:pt x="3838" y="9908"/>
                </a:lnTo>
                <a:cubicBezTo>
                  <a:pt x="3838" y="10114"/>
                  <a:pt x="3705" y="10220"/>
                  <a:pt x="3572" y="10220"/>
                </a:cubicBezTo>
                <a:cubicBezTo>
                  <a:pt x="3442" y="10220"/>
                  <a:pt x="3313" y="10118"/>
                  <a:pt x="3313" y="9908"/>
                </a:cubicBezTo>
                <a:lnTo>
                  <a:pt x="3313" y="9690"/>
                </a:lnTo>
                <a:cubicBezTo>
                  <a:pt x="3313" y="9478"/>
                  <a:pt x="3444" y="9372"/>
                  <a:pt x="3576" y="9372"/>
                </a:cubicBezTo>
                <a:close/>
                <a:moveTo>
                  <a:pt x="2190" y="15935"/>
                </a:moveTo>
                <a:cubicBezTo>
                  <a:pt x="2554" y="15935"/>
                  <a:pt x="2554" y="16591"/>
                  <a:pt x="2204" y="16591"/>
                </a:cubicBezTo>
                <a:lnTo>
                  <a:pt x="2131" y="16591"/>
                </a:lnTo>
                <a:cubicBezTo>
                  <a:pt x="1781" y="16591"/>
                  <a:pt x="1766" y="15935"/>
                  <a:pt x="2117" y="15935"/>
                </a:cubicBezTo>
                <a:close/>
                <a:moveTo>
                  <a:pt x="13673" y="31285"/>
                </a:moveTo>
                <a:cubicBezTo>
                  <a:pt x="14023" y="31285"/>
                  <a:pt x="14023" y="31942"/>
                  <a:pt x="13673" y="31942"/>
                </a:cubicBezTo>
                <a:cubicBezTo>
                  <a:pt x="13323" y="31942"/>
                  <a:pt x="13323" y="31285"/>
                  <a:pt x="13673" y="31285"/>
                </a:cubicBezTo>
                <a:close/>
                <a:moveTo>
                  <a:pt x="7384" y="31577"/>
                </a:moveTo>
                <a:cubicBezTo>
                  <a:pt x="7734" y="31577"/>
                  <a:pt x="7734" y="32234"/>
                  <a:pt x="7384" y="32234"/>
                </a:cubicBezTo>
                <a:cubicBezTo>
                  <a:pt x="7034" y="32234"/>
                  <a:pt x="7019" y="31577"/>
                  <a:pt x="7384" y="31577"/>
                </a:cubicBezTo>
                <a:close/>
                <a:moveTo>
                  <a:pt x="12659" y="34006"/>
                </a:moveTo>
                <a:cubicBezTo>
                  <a:pt x="12788" y="34006"/>
                  <a:pt x="12914" y="34105"/>
                  <a:pt x="12914" y="34306"/>
                </a:cubicBezTo>
                <a:lnTo>
                  <a:pt x="12914" y="34379"/>
                </a:lnTo>
                <a:cubicBezTo>
                  <a:pt x="12914" y="34592"/>
                  <a:pt x="12781" y="34698"/>
                  <a:pt x="12648" y="34698"/>
                </a:cubicBezTo>
                <a:cubicBezTo>
                  <a:pt x="12518" y="34698"/>
                  <a:pt x="12389" y="34596"/>
                  <a:pt x="12389" y="34393"/>
                </a:cubicBezTo>
                <a:lnTo>
                  <a:pt x="12389" y="34320"/>
                </a:lnTo>
                <a:cubicBezTo>
                  <a:pt x="12389" y="34112"/>
                  <a:pt x="12525" y="34006"/>
                  <a:pt x="12659" y="34006"/>
                </a:cubicBezTo>
                <a:close/>
                <a:moveTo>
                  <a:pt x="9208" y="34203"/>
                </a:moveTo>
                <a:cubicBezTo>
                  <a:pt x="9558" y="34203"/>
                  <a:pt x="9558" y="34860"/>
                  <a:pt x="9208" y="34860"/>
                </a:cubicBezTo>
                <a:cubicBezTo>
                  <a:pt x="8873" y="34860"/>
                  <a:pt x="8843" y="34203"/>
                  <a:pt x="9208" y="34203"/>
                </a:cubicBezTo>
                <a:close/>
                <a:moveTo>
                  <a:pt x="3576" y="1"/>
                </a:moveTo>
                <a:cubicBezTo>
                  <a:pt x="3488" y="190"/>
                  <a:pt x="3386" y="365"/>
                  <a:pt x="3299" y="541"/>
                </a:cubicBezTo>
                <a:cubicBezTo>
                  <a:pt x="2700" y="2831"/>
                  <a:pt x="3138" y="5881"/>
                  <a:pt x="3488" y="8070"/>
                </a:cubicBezTo>
                <a:cubicBezTo>
                  <a:pt x="3525" y="8306"/>
                  <a:pt x="3346" y="8486"/>
                  <a:pt x="3189" y="8486"/>
                </a:cubicBezTo>
                <a:cubicBezTo>
                  <a:pt x="3093" y="8486"/>
                  <a:pt x="3005" y="8419"/>
                  <a:pt x="2978" y="8260"/>
                </a:cubicBezTo>
                <a:cubicBezTo>
                  <a:pt x="2700" y="6436"/>
                  <a:pt x="2379" y="4291"/>
                  <a:pt x="2511" y="2277"/>
                </a:cubicBezTo>
                <a:lnTo>
                  <a:pt x="2511" y="2277"/>
                </a:lnTo>
                <a:cubicBezTo>
                  <a:pt x="2277" y="2831"/>
                  <a:pt x="2073" y="3371"/>
                  <a:pt x="1883" y="3926"/>
                </a:cubicBezTo>
                <a:cubicBezTo>
                  <a:pt x="1781" y="5035"/>
                  <a:pt x="1796" y="6158"/>
                  <a:pt x="1898" y="7267"/>
                </a:cubicBezTo>
                <a:cubicBezTo>
                  <a:pt x="1920" y="7479"/>
                  <a:pt x="1799" y="7585"/>
                  <a:pt x="1668" y="7585"/>
                </a:cubicBezTo>
                <a:cubicBezTo>
                  <a:pt x="1537" y="7585"/>
                  <a:pt x="1394" y="7479"/>
                  <a:pt x="1372" y="7267"/>
                </a:cubicBezTo>
                <a:cubicBezTo>
                  <a:pt x="1329" y="6771"/>
                  <a:pt x="1314" y="6275"/>
                  <a:pt x="1300" y="5779"/>
                </a:cubicBezTo>
                <a:cubicBezTo>
                  <a:pt x="1095" y="6494"/>
                  <a:pt x="920" y="7209"/>
                  <a:pt x="745" y="7924"/>
                </a:cubicBezTo>
                <a:cubicBezTo>
                  <a:pt x="862" y="10011"/>
                  <a:pt x="1227" y="12053"/>
                  <a:pt x="1839" y="14052"/>
                </a:cubicBezTo>
                <a:cubicBezTo>
                  <a:pt x="1912" y="14278"/>
                  <a:pt x="1749" y="14448"/>
                  <a:pt x="1587" y="14448"/>
                </a:cubicBezTo>
                <a:cubicBezTo>
                  <a:pt x="1488" y="14448"/>
                  <a:pt x="1388" y="14383"/>
                  <a:pt x="1343" y="14228"/>
                </a:cubicBezTo>
                <a:cubicBezTo>
                  <a:pt x="891" y="12783"/>
                  <a:pt x="570" y="11295"/>
                  <a:pt x="380" y="9792"/>
                </a:cubicBezTo>
                <a:cubicBezTo>
                  <a:pt x="234" y="10623"/>
                  <a:pt x="118" y="11455"/>
                  <a:pt x="15" y="12272"/>
                </a:cubicBezTo>
                <a:cubicBezTo>
                  <a:pt x="1" y="12301"/>
                  <a:pt x="1" y="12331"/>
                  <a:pt x="1" y="12345"/>
                </a:cubicBezTo>
                <a:cubicBezTo>
                  <a:pt x="876" y="19656"/>
                  <a:pt x="3196" y="26703"/>
                  <a:pt x="6830" y="33109"/>
                </a:cubicBezTo>
                <a:cubicBezTo>
                  <a:pt x="8697" y="36392"/>
                  <a:pt x="11207" y="40069"/>
                  <a:pt x="13834" y="42623"/>
                </a:cubicBezTo>
                <a:cubicBezTo>
                  <a:pt x="13950" y="42389"/>
                  <a:pt x="14067" y="42156"/>
                  <a:pt x="14198" y="41922"/>
                </a:cubicBezTo>
                <a:cubicBezTo>
                  <a:pt x="13411" y="41193"/>
                  <a:pt x="12739" y="40346"/>
                  <a:pt x="12010" y="39559"/>
                </a:cubicBezTo>
                <a:cubicBezTo>
                  <a:pt x="11134" y="38566"/>
                  <a:pt x="10332" y="37559"/>
                  <a:pt x="9748" y="36363"/>
                </a:cubicBezTo>
                <a:cubicBezTo>
                  <a:pt x="9635" y="36136"/>
                  <a:pt x="9813" y="35865"/>
                  <a:pt x="9989" y="35865"/>
                </a:cubicBezTo>
                <a:cubicBezTo>
                  <a:pt x="10062" y="35865"/>
                  <a:pt x="10134" y="35912"/>
                  <a:pt x="10186" y="36027"/>
                </a:cubicBezTo>
                <a:cubicBezTo>
                  <a:pt x="10755" y="37180"/>
                  <a:pt x="11528" y="38143"/>
                  <a:pt x="12375" y="39092"/>
                </a:cubicBezTo>
                <a:cubicBezTo>
                  <a:pt x="13060" y="39850"/>
                  <a:pt x="13732" y="40667"/>
                  <a:pt x="14476" y="41382"/>
                </a:cubicBezTo>
                <a:cubicBezTo>
                  <a:pt x="14651" y="41047"/>
                  <a:pt x="14826" y="40697"/>
                  <a:pt x="14986" y="40361"/>
                </a:cubicBezTo>
                <a:cubicBezTo>
                  <a:pt x="14228" y="39675"/>
                  <a:pt x="13527" y="38946"/>
                  <a:pt x="12871" y="38158"/>
                </a:cubicBezTo>
                <a:cubicBezTo>
                  <a:pt x="12700" y="37953"/>
                  <a:pt x="12857" y="37590"/>
                  <a:pt x="13058" y="37590"/>
                </a:cubicBezTo>
                <a:cubicBezTo>
                  <a:pt x="13116" y="37590"/>
                  <a:pt x="13177" y="37620"/>
                  <a:pt x="13235" y="37691"/>
                </a:cubicBezTo>
                <a:cubicBezTo>
                  <a:pt x="13848" y="38435"/>
                  <a:pt x="14520" y="39135"/>
                  <a:pt x="15234" y="39792"/>
                </a:cubicBezTo>
                <a:cubicBezTo>
                  <a:pt x="15380" y="39515"/>
                  <a:pt x="15512" y="39223"/>
                  <a:pt x="15643" y="38931"/>
                </a:cubicBezTo>
                <a:cubicBezTo>
                  <a:pt x="15395" y="38683"/>
                  <a:pt x="15162" y="38406"/>
                  <a:pt x="14957" y="38129"/>
                </a:cubicBezTo>
                <a:cubicBezTo>
                  <a:pt x="14798" y="37913"/>
                  <a:pt x="14958" y="37546"/>
                  <a:pt x="15153" y="37546"/>
                </a:cubicBezTo>
                <a:cubicBezTo>
                  <a:pt x="15209" y="37546"/>
                  <a:pt x="15267" y="37576"/>
                  <a:pt x="15322" y="37647"/>
                </a:cubicBezTo>
                <a:cubicBezTo>
                  <a:pt x="15497" y="37895"/>
                  <a:pt x="15687" y="38129"/>
                  <a:pt x="15891" y="38347"/>
                </a:cubicBezTo>
                <a:cubicBezTo>
                  <a:pt x="16081" y="37924"/>
                  <a:pt x="16256" y="37516"/>
                  <a:pt x="16416" y="37093"/>
                </a:cubicBezTo>
                <a:cubicBezTo>
                  <a:pt x="16212" y="36903"/>
                  <a:pt x="15993" y="36713"/>
                  <a:pt x="15789" y="36523"/>
                </a:cubicBezTo>
                <a:cubicBezTo>
                  <a:pt x="15658" y="36407"/>
                  <a:pt x="15614" y="36217"/>
                  <a:pt x="15687" y="36071"/>
                </a:cubicBezTo>
                <a:cubicBezTo>
                  <a:pt x="15728" y="35978"/>
                  <a:pt x="15829" y="35892"/>
                  <a:pt x="15931" y="35892"/>
                </a:cubicBezTo>
                <a:cubicBezTo>
                  <a:pt x="15972" y="35892"/>
                  <a:pt x="16014" y="35906"/>
                  <a:pt x="16052" y="35940"/>
                </a:cubicBezTo>
                <a:cubicBezTo>
                  <a:pt x="16256" y="36129"/>
                  <a:pt x="16460" y="36305"/>
                  <a:pt x="16664" y="36509"/>
                </a:cubicBezTo>
                <a:cubicBezTo>
                  <a:pt x="16781" y="36202"/>
                  <a:pt x="16898" y="35911"/>
                  <a:pt x="17000" y="35590"/>
                </a:cubicBezTo>
                <a:cubicBezTo>
                  <a:pt x="16125" y="34933"/>
                  <a:pt x="15307" y="34203"/>
                  <a:pt x="14578" y="33386"/>
                </a:cubicBezTo>
                <a:cubicBezTo>
                  <a:pt x="14395" y="33192"/>
                  <a:pt x="14553" y="32826"/>
                  <a:pt x="14757" y="32826"/>
                </a:cubicBezTo>
                <a:cubicBezTo>
                  <a:pt x="14812" y="32826"/>
                  <a:pt x="14872" y="32853"/>
                  <a:pt x="14928" y="32919"/>
                </a:cubicBezTo>
                <a:cubicBezTo>
                  <a:pt x="15628" y="33693"/>
                  <a:pt x="16387" y="34379"/>
                  <a:pt x="17219" y="35006"/>
                </a:cubicBezTo>
                <a:cubicBezTo>
                  <a:pt x="17336" y="34685"/>
                  <a:pt x="17452" y="34364"/>
                  <a:pt x="17555" y="34043"/>
                </a:cubicBezTo>
                <a:cubicBezTo>
                  <a:pt x="8362" y="25711"/>
                  <a:pt x="3693" y="12374"/>
                  <a:pt x="3576" y="1"/>
                </a:cubicBezTo>
                <a:close/>
              </a:path>
            </a:pathLst>
          </a:custGeom>
          <a:solidFill>
            <a:srgbClr val="ED8E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402900" y="4050775"/>
            <a:ext cx="23625" cy="33350"/>
          </a:xfrm>
          <a:custGeom>
            <a:avLst/>
            <a:gdLst/>
            <a:ahLst/>
            <a:cxnLst/>
            <a:rect l="l" t="t" r="r" b="b"/>
            <a:pathLst>
              <a:path w="945" h="1334" extrusionOk="0">
                <a:moveTo>
                  <a:pt x="623" y="1"/>
                </a:moveTo>
                <a:cubicBezTo>
                  <a:pt x="520" y="1"/>
                  <a:pt x="417" y="67"/>
                  <a:pt x="372" y="226"/>
                </a:cubicBezTo>
                <a:cubicBezTo>
                  <a:pt x="313" y="445"/>
                  <a:pt x="226" y="649"/>
                  <a:pt x="124" y="853"/>
                </a:cubicBezTo>
                <a:cubicBezTo>
                  <a:pt x="1" y="1079"/>
                  <a:pt x="173" y="1333"/>
                  <a:pt x="357" y="1333"/>
                </a:cubicBezTo>
                <a:cubicBezTo>
                  <a:pt x="435" y="1333"/>
                  <a:pt x="515" y="1287"/>
                  <a:pt x="576" y="1174"/>
                </a:cubicBezTo>
                <a:cubicBezTo>
                  <a:pt x="707" y="926"/>
                  <a:pt x="810" y="664"/>
                  <a:pt x="883" y="387"/>
                </a:cubicBezTo>
                <a:cubicBezTo>
                  <a:pt x="945" y="164"/>
                  <a:pt x="784" y="1"/>
                  <a:pt x="62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327550" y="4193950"/>
            <a:ext cx="17525" cy="16800"/>
          </a:xfrm>
          <a:custGeom>
            <a:avLst/>
            <a:gdLst/>
            <a:ahLst/>
            <a:cxnLst/>
            <a:rect l="l" t="t" r="r" b="b"/>
            <a:pathLst>
              <a:path w="701" h="672" extrusionOk="0">
                <a:moveTo>
                  <a:pt x="351" y="0"/>
                </a:moveTo>
                <a:cubicBezTo>
                  <a:pt x="1" y="0"/>
                  <a:pt x="15" y="671"/>
                  <a:pt x="365" y="671"/>
                </a:cubicBezTo>
                <a:cubicBezTo>
                  <a:pt x="701" y="671"/>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963225" y="3897375"/>
            <a:ext cx="17550" cy="16425"/>
          </a:xfrm>
          <a:custGeom>
            <a:avLst/>
            <a:gdLst/>
            <a:ahLst/>
            <a:cxnLst/>
            <a:rect l="l" t="t" r="r" b="b"/>
            <a:pathLst>
              <a:path w="702" h="657" extrusionOk="0">
                <a:moveTo>
                  <a:pt x="351" y="0"/>
                </a:moveTo>
                <a:cubicBezTo>
                  <a:pt x="1" y="0"/>
                  <a:pt x="1" y="657"/>
                  <a:pt x="351" y="657"/>
                </a:cubicBezTo>
                <a:cubicBezTo>
                  <a:pt x="701" y="657"/>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51250" y="3970325"/>
            <a:ext cx="17900" cy="16450"/>
          </a:xfrm>
          <a:custGeom>
            <a:avLst/>
            <a:gdLst/>
            <a:ahLst/>
            <a:cxnLst/>
            <a:rect l="l" t="t" r="r" b="b"/>
            <a:pathLst>
              <a:path w="716" h="658" extrusionOk="0">
                <a:moveTo>
                  <a:pt x="365" y="0"/>
                </a:moveTo>
                <a:cubicBezTo>
                  <a:pt x="0" y="0"/>
                  <a:pt x="30" y="657"/>
                  <a:pt x="365" y="657"/>
                </a:cubicBezTo>
                <a:cubicBezTo>
                  <a:pt x="715" y="657"/>
                  <a:pt x="715"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05650" y="3904650"/>
            <a:ext cx="17900" cy="16450"/>
          </a:xfrm>
          <a:custGeom>
            <a:avLst/>
            <a:gdLst/>
            <a:ahLst/>
            <a:cxnLst/>
            <a:rect l="l" t="t" r="r" b="b"/>
            <a:pathLst>
              <a:path w="716" h="658" extrusionOk="0">
                <a:moveTo>
                  <a:pt x="365" y="1"/>
                </a:moveTo>
                <a:cubicBezTo>
                  <a:pt x="0" y="1"/>
                  <a:pt x="15" y="658"/>
                  <a:pt x="365" y="658"/>
                </a:cubicBezTo>
                <a:cubicBezTo>
                  <a:pt x="715" y="658"/>
                  <a:pt x="715" y="1"/>
                  <a:pt x="36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939900" y="3965400"/>
            <a:ext cx="13150" cy="17300"/>
          </a:xfrm>
          <a:custGeom>
            <a:avLst/>
            <a:gdLst/>
            <a:ahLst/>
            <a:cxnLst/>
            <a:rect l="l" t="t" r="r" b="b"/>
            <a:pathLst>
              <a:path w="526" h="692" extrusionOk="0">
                <a:moveTo>
                  <a:pt x="270" y="0"/>
                </a:moveTo>
                <a:cubicBezTo>
                  <a:pt x="136" y="0"/>
                  <a:pt x="0" y="106"/>
                  <a:pt x="0" y="314"/>
                </a:cubicBezTo>
                <a:lnTo>
                  <a:pt x="0" y="387"/>
                </a:lnTo>
                <a:cubicBezTo>
                  <a:pt x="0" y="590"/>
                  <a:pt x="129" y="692"/>
                  <a:pt x="259" y="692"/>
                </a:cubicBezTo>
                <a:cubicBezTo>
                  <a:pt x="392" y="692"/>
                  <a:pt x="525" y="586"/>
                  <a:pt x="525" y="373"/>
                </a:cubicBezTo>
                <a:lnTo>
                  <a:pt x="525" y="300"/>
                </a:lnTo>
                <a:cubicBezTo>
                  <a:pt x="525" y="99"/>
                  <a:pt x="399" y="0"/>
                  <a:pt x="27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13000" y="3349825"/>
            <a:ext cx="13525" cy="20950"/>
          </a:xfrm>
          <a:custGeom>
            <a:avLst/>
            <a:gdLst/>
            <a:ahLst/>
            <a:cxnLst/>
            <a:rect l="l" t="t" r="r" b="b"/>
            <a:pathLst>
              <a:path w="541" h="838" extrusionOk="0">
                <a:moveTo>
                  <a:pt x="270" y="0"/>
                </a:moveTo>
                <a:cubicBezTo>
                  <a:pt x="135" y="0"/>
                  <a:pt x="0" y="102"/>
                  <a:pt x="0" y="307"/>
                </a:cubicBezTo>
                <a:lnTo>
                  <a:pt x="0" y="525"/>
                </a:lnTo>
                <a:cubicBezTo>
                  <a:pt x="0" y="735"/>
                  <a:pt x="133" y="837"/>
                  <a:pt x="267" y="837"/>
                </a:cubicBezTo>
                <a:cubicBezTo>
                  <a:pt x="403" y="837"/>
                  <a:pt x="540" y="731"/>
                  <a:pt x="540" y="525"/>
                </a:cubicBezTo>
                <a:lnTo>
                  <a:pt x="540" y="307"/>
                </a:lnTo>
                <a:cubicBezTo>
                  <a:pt x="540" y="102"/>
                  <a:pt x="405" y="0"/>
                  <a:pt x="27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74325" y="3513600"/>
            <a:ext cx="19725" cy="16450"/>
          </a:xfrm>
          <a:custGeom>
            <a:avLst/>
            <a:gdLst/>
            <a:ahLst/>
            <a:cxnLst/>
            <a:rect l="l" t="t" r="r" b="b"/>
            <a:pathLst>
              <a:path w="789" h="658" extrusionOk="0">
                <a:moveTo>
                  <a:pt x="351" y="1"/>
                </a:moveTo>
                <a:cubicBezTo>
                  <a:pt x="0" y="1"/>
                  <a:pt x="15" y="657"/>
                  <a:pt x="365" y="657"/>
                </a:cubicBezTo>
                <a:lnTo>
                  <a:pt x="438" y="657"/>
                </a:lnTo>
                <a:cubicBezTo>
                  <a:pt x="788" y="657"/>
                  <a:pt x="788" y="1"/>
                  <a:pt x="4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78300" y="2896025"/>
            <a:ext cx="19700" cy="16425"/>
          </a:xfrm>
          <a:custGeom>
            <a:avLst/>
            <a:gdLst/>
            <a:ahLst/>
            <a:cxnLst/>
            <a:rect l="l" t="t" r="r" b="b"/>
            <a:pathLst>
              <a:path w="788" h="657" extrusionOk="0">
                <a:moveTo>
                  <a:pt x="365" y="0"/>
                </a:moveTo>
                <a:cubicBezTo>
                  <a:pt x="0" y="0"/>
                  <a:pt x="15" y="657"/>
                  <a:pt x="365" y="657"/>
                </a:cubicBezTo>
                <a:lnTo>
                  <a:pt x="438" y="657"/>
                </a:lnTo>
                <a:cubicBezTo>
                  <a:pt x="788" y="657"/>
                  <a:pt x="773" y="0"/>
                  <a:pt x="438"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60725" y="2737325"/>
            <a:ext cx="19375" cy="16450"/>
          </a:xfrm>
          <a:custGeom>
            <a:avLst/>
            <a:gdLst/>
            <a:ahLst/>
            <a:cxnLst/>
            <a:rect l="l" t="t" r="r" b="b"/>
            <a:pathLst>
              <a:path w="775" h="658" extrusionOk="0">
                <a:moveTo>
                  <a:pt x="366" y="1"/>
                </a:moveTo>
                <a:cubicBezTo>
                  <a:pt x="1" y="1"/>
                  <a:pt x="15" y="657"/>
                  <a:pt x="366" y="657"/>
                </a:cubicBezTo>
                <a:lnTo>
                  <a:pt x="424" y="657"/>
                </a:lnTo>
                <a:cubicBezTo>
                  <a:pt x="774" y="657"/>
                  <a:pt x="774" y="1"/>
                  <a:pt x="4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58225" y="2755575"/>
            <a:ext cx="18275" cy="16425"/>
          </a:xfrm>
          <a:custGeom>
            <a:avLst/>
            <a:gdLst/>
            <a:ahLst/>
            <a:cxnLst/>
            <a:rect l="l" t="t" r="r" b="b"/>
            <a:pathLst>
              <a:path w="731" h="657" extrusionOk="0">
                <a:moveTo>
                  <a:pt x="365" y="0"/>
                </a:moveTo>
                <a:cubicBezTo>
                  <a:pt x="1" y="0"/>
                  <a:pt x="15" y="657"/>
                  <a:pt x="365" y="657"/>
                </a:cubicBezTo>
                <a:cubicBezTo>
                  <a:pt x="716" y="657"/>
                  <a:pt x="730"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65575" y="3099425"/>
            <a:ext cx="13150" cy="17325"/>
          </a:xfrm>
          <a:custGeom>
            <a:avLst/>
            <a:gdLst/>
            <a:ahLst/>
            <a:cxnLst/>
            <a:rect l="l" t="t" r="r" b="b"/>
            <a:pathLst>
              <a:path w="526" h="693" extrusionOk="0">
                <a:moveTo>
                  <a:pt x="266" y="1"/>
                </a:moveTo>
                <a:cubicBezTo>
                  <a:pt x="134" y="1"/>
                  <a:pt x="0" y="107"/>
                  <a:pt x="0" y="313"/>
                </a:cubicBezTo>
                <a:lnTo>
                  <a:pt x="0" y="386"/>
                </a:lnTo>
                <a:cubicBezTo>
                  <a:pt x="0" y="590"/>
                  <a:pt x="132" y="692"/>
                  <a:pt x="263" y="692"/>
                </a:cubicBezTo>
                <a:cubicBezTo>
                  <a:pt x="394" y="692"/>
                  <a:pt x="526" y="590"/>
                  <a:pt x="526" y="386"/>
                </a:cubicBezTo>
                <a:lnTo>
                  <a:pt x="526" y="313"/>
                </a:lnTo>
                <a:cubicBezTo>
                  <a:pt x="526" y="103"/>
                  <a:pt x="397" y="1"/>
                  <a:pt x="266"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03550" y="3095775"/>
            <a:ext cx="13500" cy="17325"/>
          </a:xfrm>
          <a:custGeom>
            <a:avLst/>
            <a:gdLst/>
            <a:ahLst/>
            <a:cxnLst/>
            <a:rect l="l" t="t" r="r" b="b"/>
            <a:pathLst>
              <a:path w="540" h="693" extrusionOk="0">
                <a:moveTo>
                  <a:pt x="274" y="1"/>
                </a:moveTo>
                <a:cubicBezTo>
                  <a:pt x="137" y="1"/>
                  <a:pt x="0" y="107"/>
                  <a:pt x="0" y="313"/>
                </a:cubicBezTo>
                <a:lnTo>
                  <a:pt x="0" y="386"/>
                </a:lnTo>
                <a:cubicBezTo>
                  <a:pt x="0" y="590"/>
                  <a:pt x="135" y="692"/>
                  <a:pt x="270" y="692"/>
                </a:cubicBezTo>
                <a:cubicBezTo>
                  <a:pt x="405" y="692"/>
                  <a:pt x="540" y="590"/>
                  <a:pt x="540" y="386"/>
                </a:cubicBezTo>
                <a:lnTo>
                  <a:pt x="540" y="313"/>
                </a:lnTo>
                <a:cubicBezTo>
                  <a:pt x="540" y="103"/>
                  <a:pt x="407" y="1"/>
                  <a:pt x="27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28750" y="2885675"/>
            <a:ext cx="13175" cy="19250"/>
          </a:xfrm>
          <a:custGeom>
            <a:avLst/>
            <a:gdLst/>
            <a:ahLst/>
            <a:cxnLst/>
            <a:rect l="l" t="t" r="r" b="b"/>
            <a:pathLst>
              <a:path w="527" h="770" extrusionOk="0">
                <a:moveTo>
                  <a:pt x="267" y="0"/>
                </a:moveTo>
                <a:cubicBezTo>
                  <a:pt x="134" y="0"/>
                  <a:pt x="1" y="106"/>
                  <a:pt x="1" y="312"/>
                </a:cubicBezTo>
                <a:lnTo>
                  <a:pt x="1" y="458"/>
                </a:lnTo>
                <a:cubicBezTo>
                  <a:pt x="1" y="668"/>
                  <a:pt x="130" y="770"/>
                  <a:pt x="260" y="770"/>
                </a:cubicBezTo>
                <a:cubicBezTo>
                  <a:pt x="392" y="770"/>
                  <a:pt x="526" y="664"/>
                  <a:pt x="526" y="458"/>
                </a:cubicBezTo>
                <a:lnTo>
                  <a:pt x="526" y="312"/>
                </a:lnTo>
                <a:cubicBezTo>
                  <a:pt x="526" y="102"/>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195600" y="3161575"/>
            <a:ext cx="13175" cy="19000"/>
          </a:xfrm>
          <a:custGeom>
            <a:avLst/>
            <a:gdLst/>
            <a:ahLst/>
            <a:cxnLst/>
            <a:rect l="l" t="t" r="r" b="b"/>
            <a:pathLst>
              <a:path w="527" h="760" extrusionOk="0">
                <a:moveTo>
                  <a:pt x="263" y="1"/>
                </a:moveTo>
                <a:cubicBezTo>
                  <a:pt x="132" y="1"/>
                  <a:pt x="1" y="103"/>
                  <a:pt x="1" y="307"/>
                </a:cubicBezTo>
                <a:lnTo>
                  <a:pt x="1" y="453"/>
                </a:lnTo>
                <a:cubicBezTo>
                  <a:pt x="1" y="657"/>
                  <a:pt x="132" y="760"/>
                  <a:pt x="263" y="760"/>
                </a:cubicBezTo>
                <a:cubicBezTo>
                  <a:pt x="395" y="760"/>
                  <a:pt x="526" y="657"/>
                  <a:pt x="526" y="453"/>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421425" y="3776625"/>
            <a:ext cx="17900" cy="16425"/>
          </a:xfrm>
          <a:custGeom>
            <a:avLst/>
            <a:gdLst/>
            <a:ahLst/>
            <a:cxnLst/>
            <a:rect l="l" t="t" r="r" b="b"/>
            <a:pathLst>
              <a:path w="716" h="657" extrusionOk="0">
                <a:moveTo>
                  <a:pt x="365" y="0"/>
                </a:moveTo>
                <a:cubicBezTo>
                  <a:pt x="0" y="0"/>
                  <a:pt x="15" y="657"/>
                  <a:pt x="365" y="657"/>
                </a:cubicBezTo>
                <a:cubicBezTo>
                  <a:pt x="715" y="657"/>
                  <a:pt x="715"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425050" y="3497200"/>
            <a:ext cx="18275" cy="16425"/>
          </a:xfrm>
          <a:custGeom>
            <a:avLst/>
            <a:gdLst/>
            <a:ahLst/>
            <a:cxnLst/>
            <a:rect l="l" t="t" r="r" b="b"/>
            <a:pathLst>
              <a:path w="731" h="657" extrusionOk="0">
                <a:moveTo>
                  <a:pt x="366" y="0"/>
                </a:moveTo>
                <a:cubicBezTo>
                  <a:pt x="1" y="0"/>
                  <a:pt x="16" y="657"/>
                  <a:pt x="366" y="657"/>
                </a:cubicBezTo>
                <a:cubicBezTo>
                  <a:pt x="716" y="657"/>
                  <a:pt x="731" y="0"/>
                  <a:pt x="36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35325" y="3174575"/>
            <a:ext cx="13150" cy="16900"/>
          </a:xfrm>
          <a:custGeom>
            <a:avLst/>
            <a:gdLst/>
            <a:ahLst/>
            <a:cxnLst/>
            <a:rect l="l" t="t" r="r" b="b"/>
            <a:pathLst>
              <a:path w="526" h="676" extrusionOk="0">
                <a:moveTo>
                  <a:pt x="267" y="1"/>
                </a:moveTo>
                <a:cubicBezTo>
                  <a:pt x="134" y="1"/>
                  <a:pt x="0" y="106"/>
                  <a:pt x="0" y="313"/>
                </a:cubicBezTo>
                <a:lnTo>
                  <a:pt x="0" y="371"/>
                </a:lnTo>
                <a:cubicBezTo>
                  <a:pt x="0" y="573"/>
                  <a:pt x="129" y="676"/>
                  <a:pt x="260" y="676"/>
                </a:cubicBezTo>
                <a:cubicBezTo>
                  <a:pt x="392" y="676"/>
                  <a:pt x="526" y="570"/>
                  <a:pt x="526" y="356"/>
                </a:cubicBezTo>
                <a:lnTo>
                  <a:pt x="526" y="313"/>
                </a:lnTo>
                <a:cubicBezTo>
                  <a:pt x="526" y="103"/>
                  <a:pt x="397" y="1"/>
                  <a:pt x="2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397325" y="3372075"/>
            <a:ext cx="18275" cy="16425"/>
          </a:xfrm>
          <a:custGeom>
            <a:avLst/>
            <a:gdLst/>
            <a:ahLst/>
            <a:cxnLst/>
            <a:rect l="l" t="t" r="r" b="b"/>
            <a:pathLst>
              <a:path w="731" h="657" extrusionOk="0">
                <a:moveTo>
                  <a:pt x="351" y="0"/>
                </a:moveTo>
                <a:cubicBezTo>
                  <a:pt x="1" y="0"/>
                  <a:pt x="16" y="657"/>
                  <a:pt x="366" y="657"/>
                </a:cubicBezTo>
                <a:lnTo>
                  <a:pt x="380" y="657"/>
                </a:lnTo>
                <a:cubicBezTo>
                  <a:pt x="731" y="657"/>
                  <a:pt x="731" y="0"/>
                  <a:pt x="38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42550" y="4497250"/>
            <a:ext cx="274325" cy="210175"/>
          </a:xfrm>
          <a:custGeom>
            <a:avLst/>
            <a:gdLst/>
            <a:ahLst/>
            <a:cxnLst/>
            <a:rect l="l" t="t" r="r" b="b"/>
            <a:pathLst>
              <a:path w="10973" h="8407" extrusionOk="0">
                <a:moveTo>
                  <a:pt x="10611" y="1"/>
                </a:moveTo>
                <a:cubicBezTo>
                  <a:pt x="10555" y="1"/>
                  <a:pt x="10494" y="29"/>
                  <a:pt x="10437" y="96"/>
                </a:cubicBezTo>
                <a:cubicBezTo>
                  <a:pt x="7577" y="3350"/>
                  <a:pt x="3929" y="5597"/>
                  <a:pt x="252" y="7800"/>
                </a:cubicBezTo>
                <a:cubicBezTo>
                  <a:pt x="0" y="7951"/>
                  <a:pt x="139" y="8407"/>
                  <a:pt x="398" y="8407"/>
                </a:cubicBezTo>
                <a:cubicBezTo>
                  <a:pt x="439" y="8407"/>
                  <a:pt x="483" y="8395"/>
                  <a:pt x="529" y="8369"/>
                </a:cubicBezTo>
                <a:cubicBezTo>
                  <a:pt x="4250" y="6137"/>
                  <a:pt x="7913" y="3860"/>
                  <a:pt x="10802" y="563"/>
                </a:cubicBezTo>
                <a:cubicBezTo>
                  <a:pt x="10973" y="358"/>
                  <a:pt x="10814" y="1"/>
                  <a:pt x="10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37025" y="4458900"/>
            <a:ext cx="20000" cy="18350"/>
          </a:xfrm>
          <a:custGeom>
            <a:avLst/>
            <a:gdLst/>
            <a:ahLst/>
            <a:cxnLst/>
            <a:rect l="l" t="t" r="r" b="b"/>
            <a:pathLst>
              <a:path w="800" h="734" extrusionOk="0">
                <a:moveTo>
                  <a:pt x="400" y="1"/>
                </a:moveTo>
                <a:cubicBezTo>
                  <a:pt x="347" y="1"/>
                  <a:pt x="290" y="21"/>
                  <a:pt x="234" y="69"/>
                </a:cubicBezTo>
                <a:cubicBezTo>
                  <a:pt x="102" y="112"/>
                  <a:pt x="15" y="244"/>
                  <a:pt x="29" y="375"/>
                </a:cubicBezTo>
                <a:lnTo>
                  <a:pt x="29" y="433"/>
                </a:lnTo>
                <a:cubicBezTo>
                  <a:pt x="0" y="610"/>
                  <a:pt x="142" y="734"/>
                  <a:pt x="292" y="734"/>
                </a:cubicBezTo>
                <a:cubicBezTo>
                  <a:pt x="365" y="734"/>
                  <a:pt x="439" y="704"/>
                  <a:pt x="496" y="638"/>
                </a:cubicBezTo>
                <a:cubicBezTo>
                  <a:pt x="511" y="623"/>
                  <a:pt x="526" y="608"/>
                  <a:pt x="540" y="594"/>
                </a:cubicBezTo>
                <a:lnTo>
                  <a:pt x="599" y="550"/>
                </a:lnTo>
                <a:cubicBezTo>
                  <a:pt x="799" y="361"/>
                  <a:pt x="628" y="1"/>
                  <a:pt x="40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34100" y="4572050"/>
            <a:ext cx="152050" cy="122250"/>
          </a:xfrm>
          <a:custGeom>
            <a:avLst/>
            <a:gdLst/>
            <a:ahLst/>
            <a:cxnLst/>
            <a:rect l="l" t="t" r="r" b="b"/>
            <a:pathLst>
              <a:path w="6082" h="4890" extrusionOk="0">
                <a:moveTo>
                  <a:pt x="5704" y="0"/>
                </a:moveTo>
                <a:cubicBezTo>
                  <a:pt x="5644" y="0"/>
                  <a:pt x="5581" y="28"/>
                  <a:pt x="5520" y="95"/>
                </a:cubicBezTo>
                <a:cubicBezTo>
                  <a:pt x="3973" y="1744"/>
                  <a:pt x="2208" y="3159"/>
                  <a:pt x="252" y="4283"/>
                </a:cubicBezTo>
                <a:cubicBezTo>
                  <a:pt x="1" y="4434"/>
                  <a:pt x="129" y="4889"/>
                  <a:pt x="385" y="4889"/>
                </a:cubicBezTo>
                <a:cubicBezTo>
                  <a:pt x="425" y="4889"/>
                  <a:pt x="469" y="4878"/>
                  <a:pt x="515" y="4852"/>
                </a:cubicBezTo>
                <a:cubicBezTo>
                  <a:pt x="2514" y="3685"/>
                  <a:pt x="4338" y="2240"/>
                  <a:pt x="5899" y="547"/>
                </a:cubicBezTo>
                <a:cubicBezTo>
                  <a:pt x="6082" y="354"/>
                  <a:pt x="5917" y="0"/>
                  <a:pt x="5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26850" y="4638250"/>
            <a:ext cx="34900" cy="33875"/>
          </a:xfrm>
          <a:custGeom>
            <a:avLst/>
            <a:gdLst/>
            <a:ahLst/>
            <a:cxnLst/>
            <a:rect l="l" t="t" r="r" b="b"/>
            <a:pathLst>
              <a:path w="1396" h="1355" extrusionOk="0">
                <a:moveTo>
                  <a:pt x="1035" y="0"/>
                </a:moveTo>
                <a:cubicBezTo>
                  <a:pt x="975" y="0"/>
                  <a:pt x="910" y="30"/>
                  <a:pt x="847" y="103"/>
                </a:cubicBezTo>
                <a:cubicBezTo>
                  <a:pt x="628" y="322"/>
                  <a:pt x="409" y="541"/>
                  <a:pt x="176" y="745"/>
                </a:cubicBezTo>
                <a:cubicBezTo>
                  <a:pt x="44" y="862"/>
                  <a:pt x="1" y="1051"/>
                  <a:pt x="88" y="1197"/>
                </a:cubicBezTo>
                <a:cubicBezTo>
                  <a:pt x="128" y="1296"/>
                  <a:pt x="221" y="1355"/>
                  <a:pt x="318" y="1355"/>
                </a:cubicBezTo>
                <a:cubicBezTo>
                  <a:pt x="364" y="1355"/>
                  <a:pt x="411" y="1342"/>
                  <a:pt x="453" y="1314"/>
                </a:cubicBezTo>
                <a:cubicBezTo>
                  <a:pt x="716" y="1080"/>
                  <a:pt x="978" y="818"/>
                  <a:pt x="1226" y="555"/>
                </a:cubicBezTo>
                <a:cubicBezTo>
                  <a:pt x="1396" y="352"/>
                  <a:pt x="1242"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12000" y="4702450"/>
            <a:ext cx="17900" cy="16450"/>
          </a:xfrm>
          <a:custGeom>
            <a:avLst/>
            <a:gdLst/>
            <a:ahLst/>
            <a:cxnLst/>
            <a:rect l="l" t="t" r="r" b="b"/>
            <a:pathLst>
              <a:path w="716" h="658" extrusionOk="0">
                <a:moveTo>
                  <a:pt x="350" y="1"/>
                </a:moveTo>
                <a:cubicBezTo>
                  <a:pt x="0" y="1"/>
                  <a:pt x="15" y="657"/>
                  <a:pt x="365" y="657"/>
                </a:cubicBezTo>
                <a:cubicBezTo>
                  <a:pt x="715" y="657"/>
                  <a:pt x="715" y="1"/>
                  <a:pt x="35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77675" y="4310550"/>
            <a:ext cx="95675" cy="162825"/>
          </a:xfrm>
          <a:custGeom>
            <a:avLst/>
            <a:gdLst/>
            <a:ahLst/>
            <a:cxnLst/>
            <a:rect l="l" t="t" r="r" b="b"/>
            <a:pathLst>
              <a:path w="3827" h="6513" extrusionOk="0">
                <a:moveTo>
                  <a:pt x="3473" y="1"/>
                </a:moveTo>
                <a:cubicBezTo>
                  <a:pt x="3398" y="1"/>
                  <a:pt x="3324" y="48"/>
                  <a:pt x="3271" y="166"/>
                </a:cubicBezTo>
                <a:cubicBezTo>
                  <a:pt x="2367" y="2165"/>
                  <a:pt x="1316" y="4091"/>
                  <a:pt x="134" y="5944"/>
                </a:cubicBezTo>
                <a:cubicBezTo>
                  <a:pt x="0" y="6156"/>
                  <a:pt x="165" y="6513"/>
                  <a:pt x="348" y="6513"/>
                </a:cubicBezTo>
                <a:cubicBezTo>
                  <a:pt x="404" y="6513"/>
                  <a:pt x="462" y="6479"/>
                  <a:pt x="514" y="6396"/>
                </a:cubicBezTo>
                <a:cubicBezTo>
                  <a:pt x="1725" y="4500"/>
                  <a:pt x="2790" y="2530"/>
                  <a:pt x="3724" y="487"/>
                </a:cubicBezTo>
                <a:cubicBezTo>
                  <a:pt x="3826" y="262"/>
                  <a:pt x="3649" y="1"/>
                  <a:pt x="347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270025" y="4274925"/>
            <a:ext cx="19000" cy="16450"/>
          </a:xfrm>
          <a:custGeom>
            <a:avLst/>
            <a:gdLst/>
            <a:ahLst/>
            <a:cxnLst/>
            <a:rect l="l" t="t" r="r" b="b"/>
            <a:pathLst>
              <a:path w="760" h="658" extrusionOk="0">
                <a:moveTo>
                  <a:pt x="351" y="0"/>
                </a:moveTo>
                <a:cubicBezTo>
                  <a:pt x="1" y="0"/>
                  <a:pt x="1" y="657"/>
                  <a:pt x="351" y="657"/>
                </a:cubicBezTo>
                <a:lnTo>
                  <a:pt x="409" y="657"/>
                </a:lnTo>
                <a:cubicBezTo>
                  <a:pt x="759" y="657"/>
                  <a:pt x="745" y="0"/>
                  <a:pt x="409"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87950" y="4353350"/>
            <a:ext cx="32850" cy="47075"/>
          </a:xfrm>
          <a:custGeom>
            <a:avLst/>
            <a:gdLst/>
            <a:ahLst/>
            <a:cxnLst/>
            <a:rect l="l" t="t" r="r" b="b"/>
            <a:pathLst>
              <a:path w="1314" h="1883" extrusionOk="0">
                <a:moveTo>
                  <a:pt x="1029" y="1"/>
                </a:moveTo>
                <a:cubicBezTo>
                  <a:pt x="960" y="1"/>
                  <a:pt x="890" y="30"/>
                  <a:pt x="847" y="88"/>
                </a:cubicBezTo>
                <a:cubicBezTo>
                  <a:pt x="599" y="511"/>
                  <a:pt x="351" y="920"/>
                  <a:pt x="103" y="1328"/>
                </a:cubicBezTo>
                <a:cubicBezTo>
                  <a:pt x="0" y="1474"/>
                  <a:pt x="0" y="1664"/>
                  <a:pt x="103" y="1795"/>
                </a:cubicBezTo>
                <a:cubicBezTo>
                  <a:pt x="146" y="1854"/>
                  <a:pt x="216" y="1883"/>
                  <a:pt x="285" y="1883"/>
                </a:cubicBezTo>
                <a:cubicBezTo>
                  <a:pt x="354" y="1883"/>
                  <a:pt x="424" y="1854"/>
                  <a:pt x="467" y="1795"/>
                </a:cubicBezTo>
                <a:cubicBezTo>
                  <a:pt x="715" y="1387"/>
                  <a:pt x="963" y="978"/>
                  <a:pt x="1212" y="555"/>
                </a:cubicBezTo>
                <a:cubicBezTo>
                  <a:pt x="1314" y="424"/>
                  <a:pt x="1314" y="234"/>
                  <a:pt x="1212" y="88"/>
                </a:cubicBezTo>
                <a:cubicBezTo>
                  <a:pt x="1168" y="30"/>
                  <a:pt x="1098" y="1"/>
                  <a:pt x="102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47825" y="4492700"/>
            <a:ext cx="17900" cy="16450"/>
          </a:xfrm>
          <a:custGeom>
            <a:avLst/>
            <a:gdLst/>
            <a:ahLst/>
            <a:cxnLst/>
            <a:rect l="l" t="t" r="r" b="b"/>
            <a:pathLst>
              <a:path w="716" h="658" extrusionOk="0">
                <a:moveTo>
                  <a:pt x="351" y="1"/>
                </a:moveTo>
                <a:cubicBezTo>
                  <a:pt x="0" y="1"/>
                  <a:pt x="15" y="657"/>
                  <a:pt x="365" y="657"/>
                </a:cubicBezTo>
                <a:cubicBezTo>
                  <a:pt x="715" y="657"/>
                  <a:pt x="701"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403475" y="4414050"/>
            <a:ext cx="23150" cy="17850"/>
          </a:xfrm>
          <a:custGeom>
            <a:avLst/>
            <a:gdLst/>
            <a:ahLst/>
            <a:cxnLst/>
            <a:rect l="l" t="t" r="r" b="b"/>
            <a:pathLst>
              <a:path w="926" h="714" extrusionOk="0">
                <a:moveTo>
                  <a:pt x="344" y="1"/>
                </a:moveTo>
                <a:cubicBezTo>
                  <a:pt x="111" y="1"/>
                  <a:pt x="0" y="462"/>
                  <a:pt x="222" y="622"/>
                </a:cubicBezTo>
                <a:cubicBezTo>
                  <a:pt x="319" y="683"/>
                  <a:pt x="416" y="713"/>
                  <a:pt x="522" y="713"/>
                </a:cubicBezTo>
                <a:cubicBezTo>
                  <a:pt x="543" y="713"/>
                  <a:pt x="565" y="712"/>
                  <a:pt x="587" y="710"/>
                </a:cubicBezTo>
                <a:cubicBezTo>
                  <a:pt x="926" y="667"/>
                  <a:pt x="923" y="51"/>
                  <a:pt x="605" y="51"/>
                </a:cubicBezTo>
                <a:cubicBezTo>
                  <a:pt x="594" y="51"/>
                  <a:pt x="583" y="52"/>
                  <a:pt x="572" y="53"/>
                </a:cubicBezTo>
                <a:cubicBezTo>
                  <a:pt x="558" y="60"/>
                  <a:pt x="543" y="64"/>
                  <a:pt x="528" y="64"/>
                </a:cubicBezTo>
                <a:cubicBezTo>
                  <a:pt x="514" y="64"/>
                  <a:pt x="499" y="60"/>
                  <a:pt x="485" y="53"/>
                </a:cubicBezTo>
                <a:cubicBezTo>
                  <a:pt x="434" y="17"/>
                  <a:pt x="387" y="1"/>
                  <a:pt x="34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588750" y="4329975"/>
            <a:ext cx="20450" cy="17600"/>
          </a:xfrm>
          <a:custGeom>
            <a:avLst/>
            <a:gdLst/>
            <a:ahLst/>
            <a:cxnLst/>
            <a:rect l="l" t="t" r="r" b="b"/>
            <a:pathLst>
              <a:path w="818" h="704" extrusionOk="0">
                <a:moveTo>
                  <a:pt x="373" y="1"/>
                </a:moveTo>
                <a:cubicBezTo>
                  <a:pt x="175" y="1"/>
                  <a:pt x="1" y="263"/>
                  <a:pt x="136" y="483"/>
                </a:cubicBezTo>
                <a:cubicBezTo>
                  <a:pt x="218" y="606"/>
                  <a:pt x="313" y="704"/>
                  <a:pt x="456" y="704"/>
                </a:cubicBezTo>
                <a:cubicBezTo>
                  <a:pt x="466" y="704"/>
                  <a:pt x="476" y="703"/>
                  <a:pt x="486" y="702"/>
                </a:cubicBezTo>
                <a:cubicBezTo>
                  <a:pt x="818" y="659"/>
                  <a:pt x="807" y="31"/>
                  <a:pt x="497" y="31"/>
                </a:cubicBezTo>
                <a:cubicBezTo>
                  <a:pt x="493" y="31"/>
                  <a:pt x="490" y="31"/>
                  <a:pt x="486" y="31"/>
                </a:cubicBezTo>
                <a:cubicBezTo>
                  <a:pt x="449" y="10"/>
                  <a:pt x="410" y="1"/>
                  <a:pt x="37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936850" y="4384725"/>
            <a:ext cx="19350" cy="16450"/>
          </a:xfrm>
          <a:custGeom>
            <a:avLst/>
            <a:gdLst/>
            <a:ahLst/>
            <a:cxnLst/>
            <a:rect l="l" t="t" r="r" b="b"/>
            <a:pathLst>
              <a:path w="774" h="658" extrusionOk="0">
                <a:moveTo>
                  <a:pt x="351" y="0"/>
                </a:moveTo>
                <a:cubicBezTo>
                  <a:pt x="1" y="0"/>
                  <a:pt x="1" y="657"/>
                  <a:pt x="351" y="657"/>
                </a:cubicBezTo>
                <a:lnTo>
                  <a:pt x="424" y="657"/>
                </a:lnTo>
                <a:cubicBezTo>
                  <a:pt x="428" y="657"/>
                  <a:pt x="432" y="657"/>
                  <a:pt x="436" y="657"/>
                </a:cubicBezTo>
                <a:cubicBezTo>
                  <a:pt x="774" y="657"/>
                  <a:pt x="756" y="15"/>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36525" y="4261425"/>
            <a:ext cx="20375" cy="17525"/>
          </a:xfrm>
          <a:custGeom>
            <a:avLst/>
            <a:gdLst/>
            <a:ahLst/>
            <a:cxnLst/>
            <a:rect l="l" t="t" r="r" b="b"/>
            <a:pathLst>
              <a:path w="815" h="701" extrusionOk="0">
                <a:moveTo>
                  <a:pt x="432" y="1"/>
                </a:moveTo>
                <a:cubicBezTo>
                  <a:pt x="374" y="1"/>
                  <a:pt x="313" y="26"/>
                  <a:pt x="254" y="88"/>
                </a:cubicBezTo>
                <a:cubicBezTo>
                  <a:pt x="225" y="117"/>
                  <a:pt x="211" y="132"/>
                  <a:pt x="196" y="146"/>
                </a:cubicBezTo>
                <a:cubicBezTo>
                  <a:pt x="0" y="342"/>
                  <a:pt x="168" y="701"/>
                  <a:pt x="390" y="701"/>
                </a:cubicBezTo>
                <a:cubicBezTo>
                  <a:pt x="450" y="701"/>
                  <a:pt x="514" y="675"/>
                  <a:pt x="575" y="613"/>
                </a:cubicBezTo>
                <a:cubicBezTo>
                  <a:pt x="590" y="584"/>
                  <a:pt x="605" y="570"/>
                  <a:pt x="619" y="555"/>
                </a:cubicBezTo>
                <a:cubicBezTo>
                  <a:pt x="815" y="359"/>
                  <a:pt x="648" y="1"/>
                  <a:pt x="43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501550" y="4081950"/>
            <a:ext cx="17900" cy="16450"/>
          </a:xfrm>
          <a:custGeom>
            <a:avLst/>
            <a:gdLst/>
            <a:ahLst/>
            <a:cxnLst/>
            <a:rect l="l" t="t" r="r" b="b"/>
            <a:pathLst>
              <a:path w="716" h="658" extrusionOk="0">
                <a:moveTo>
                  <a:pt x="351" y="0"/>
                </a:moveTo>
                <a:cubicBezTo>
                  <a:pt x="1" y="0"/>
                  <a:pt x="15" y="657"/>
                  <a:pt x="366" y="657"/>
                </a:cubicBezTo>
                <a:cubicBezTo>
                  <a:pt x="716" y="657"/>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391750" y="4194800"/>
            <a:ext cx="12800" cy="16675"/>
          </a:xfrm>
          <a:custGeom>
            <a:avLst/>
            <a:gdLst/>
            <a:ahLst/>
            <a:cxnLst/>
            <a:rect l="l" t="t" r="r" b="b"/>
            <a:pathLst>
              <a:path w="512" h="667" extrusionOk="0">
                <a:moveTo>
                  <a:pt x="260" y="1"/>
                </a:moveTo>
                <a:cubicBezTo>
                  <a:pt x="131" y="1"/>
                  <a:pt x="1" y="103"/>
                  <a:pt x="1" y="302"/>
                </a:cubicBezTo>
                <a:lnTo>
                  <a:pt x="1" y="360"/>
                </a:lnTo>
                <a:cubicBezTo>
                  <a:pt x="1" y="564"/>
                  <a:pt x="128" y="666"/>
                  <a:pt x="256" y="666"/>
                </a:cubicBezTo>
                <a:cubicBezTo>
                  <a:pt x="384" y="666"/>
                  <a:pt x="511" y="564"/>
                  <a:pt x="511" y="360"/>
                </a:cubicBezTo>
                <a:lnTo>
                  <a:pt x="511" y="302"/>
                </a:lnTo>
                <a:cubicBezTo>
                  <a:pt x="511" y="99"/>
                  <a:pt x="386" y="1"/>
                  <a:pt x="26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367200" y="3997025"/>
            <a:ext cx="44675" cy="110950"/>
          </a:xfrm>
          <a:custGeom>
            <a:avLst/>
            <a:gdLst/>
            <a:ahLst/>
            <a:cxnLst/>
            <a:rect l="l" t="t" r="r" b="b"/>
            <a:pathLst>
              <a:path w="1787" h="4438" extrusionOk="0">
                <a:moveTo>
                  <a:pt x="1458" y="0"/>
                </a:moveTo>
                <a:cubicBezTo>
                  <a:pt x="1359" y="0"/>
                  <a:pt x="1264" y="68"/>
                  <a:pt x="1231" y="231"/>
                </a:cubicBezTo>
                <a:cubicBezTo>
                  <a:pt x="968" y="1501"/>
                  <a:pt x="589" y="2755"/>
                  <a:pt x="93" y="3952"/>
                </a:cubicBezTo>
                <a:cubicBezTo>
                  <a:pt x="1" y="4177"/>
                  <a:pt x="181" y="4438"/>
                  <a:pt x="358" y="4438"/>
                </a:cubicBezTo>
                <a:cubicBezTo>
                  <a:pt x="433" y="4438"/>
                  <a:pt x="507" y="4391"/>
                  <a:pt x="560" y="4273"/>
                </a:cubicBezTo>
                <a:cubicBezTo>
                  <a:pt x="1070" y="3033"/>
                  <a:pt x="1464" y="1734"/>
                  <a:pt x="1741" y="406"/>
                </a:cubicBezTo>
                <a:cubicBezTo>
                  <a:pt x="1786" y="173"/>
                  <a:pt x="1616" y="0"/>
                  <a:pt x="1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405250" y="3964475"/>
            <a:ext cx="13150" cy="18225"/>
          </a:xfrm>
          <a:custGeom>
            <a:avLst/>
            <a:gdLst/>
            <a:ahLst/>
            <a:cxnLst/>
            <a:rect l="l" t="t" r="r" b="b"/>
            <a:pathLst>
              <a:path w="526" h="729" extrusionOk="0">
                <a:moveTo>
                  <a:pt x="263" y="1"/>
                </a:moveTo>
                <a:cubicBezTo>
                  <a:pt x="132" y="1"/>
                  <a:pt x="1" y="103"/>
                  <a:pt x="1" y="307"/>
                </a:cubicBezTo>
                <a:lnTo>
                  <a:pt x="1" y="424"/>
                </a:lnTo>
                <a:cubicBezTo>
                  <a:pt x="1" y="627"/>
                  <a:pt x="130" y="729"/>
                  <a:pt x="260" y="729"/>
                </a:cubicBezTo>
                <a:cubicBezTo>
                  <a:pt x="392" y="729"/>
                  <a:pt x="526" y="623"/>
                  <a:pt x="526" y="410"/>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353075" y="4135625"/>
            <a:ext cx="13175" cy="16925"/>
          </a:xfrm>
          <a:custGeom>
            <a:avLst/>
            <a:gdLst/>
            <a:ahLst/>
            <a:cxnLst/>
            <a:rect l="l" t="t" r="r" b="b"/>
            <a:pathLst>
              <a:path w="527" h="677" extrusionOk="0">
                <a:moveTo>
                  <a:pt x="267" y="0"/>
                </a:moveTo>
                <a:cubicBezTo>
                  <a:pt x="135" y="0"/>
                  <a:pt x="1" y="106"/>
                  <a:pt x="1" y="319"/>
                </a:cubicBezTo>
                <a:lnTo>
                  <a:pt x="1" y="378"/>
                </a:lnTo>
                <a:cubicBezTo>
                  <a:pt x="1" y="578"/>
                  <a:pt x="128" y="677"/>
                  <a:pt x="257" y="677"/>
                </a:cubicBezTo>
                <a:cubicBezTo>
                  <a:pt x="390" y="677"/>
                  <a:pt x="526" y="571"/>
                  <a:pt x="526" y="363"/>
                </a:cubicBezTo>
                <a:lnTo>
                  <a:pt x="526" y="305"/>
                </a:lnTo>
                <a:cubicBezTo>
                  <a:pt x="526" y="102"/>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12400" y="2580425"/>
            <a:ext cx="2333850" cy="2398300"/>
          </a:xfrm>
          <a:custGeom>
            <a:avLst/>
            <a:gdLst/>
            <a:ahLst/>
            <a:cxnLst/>
            <a:rect l="l" t="t" r="r" b="b"/>
            <a:pathLst>
              <a:path w="93354" h="95932" extrusionOk="0">
                <a:moveTo>
                  <a:pt x="24398" y="1331"/>
                </a:moveTo>
                <a:cubicBezTo>
                  <a:pt x="28999" y="1331"/>
                  <a:pt x="33248" y="3717"/>
                  <a:pt x="36173" y="7473"/>
                </a:cubicBezTo>
                <a:cubicBezTo>
                  <a:pt x="37180" y="8772"/>
                  <a:pt x="38041" y="10158"/>
                  <a:pt x="38785" y="11617"/>
                </a:cubicBezTo>
                <a:cubicBezTo>
                  <a:pt x="38740" y="11587"/>
                  <a:pt x="38695" y="11573"/>
                  <a:pt x="38652" y="11573"/>
                </a:cubicBezTo>
                <a:cubicBezTo>
                  <a:pt x="38431" y="11573"/>
                  <a:pt x="38269" y="11932"/>
                  <a:pt x="38464" y="12128"/>
                </a:cubicBezTo>
                <a:cubicBezTo>
                  <a:pt x="39237" y="12901"/>
                  <a:pt x="39821" y="13850"/>
                  <a:pt x="40201" y="14871"/>
                </a:cubicBezTo>
                <a:cubicBezTo>
                  <a:pt x="40463" y="15615"/>
                  <a:pt x="40711" y="16374"/>
                  <a:pt x="40930" y="17133"/>
                </a:cubicBezTo>
                <a:cubicBezTo>
                  <a:pt x="40376" y="15878"/>
                  <a:pt x="39588" y="14725"/>
                  <a:pt x="38639" y="13733"/>
                </a:cubicBezTo>
                <a:cubicBezTo>
                  <a:pt x="38576" y="13667"/>
                  <a:pt x="38512" y="13640"/>
                  <a:pt x="38453" y="13640"/>
                </a:cubicBezTo>
                <a:cubicBezTo>
                  <a:pt x="38236" y="13640"/>
                  <a:pt x="38080" y="14005"/>
                  <a:pt x="38274" y="14200"/>
                </a:cubicBezTo>
                <a:cubicBezTo>
                  <a:pt x="40025" y="15966"/>
                  <a:pt x="40916" y="18213"/>
                  <a:pt x="41587" y="20533"/>
                </a:cubicBezTo>
                <a:cubicBezTo>
                  <a:pt x="41091" y="19424"/>
                  <a:pt x="40463" y="18373"/>
                  <a:pt x="39719" y="17425"/>
                </a:cubicBezTo>
                <a:cubicBezTo>
                  <a:pt x="39660" y="17349"/>
                  <a:pt x="39598" y="17318"/>
                  <a:pt x="39540" y="17318"/>
                </a:cubicBezTo>
                <a:cubicBezTo>
                  <a:pt x="39339" y="17318"/>
                  <a:pt x="39185" y="17688"/>
                  <a:pt x="39354" y="17892"/>
                </a:cubicBezTo>
                <a:cubicBezTo>
                  <a:pt x="40959" y="19905"/>
                  <a:pt x="41849" y="22240"/>
                  <a:pt x="42375" y="24706"/>
                </a:cubicBezTo>
                <a:cubicBezTo>
                  <a:pt x="42462" y="25640"/>
                  <a:pt x="42550" y="26588"/>
                  <a:pt x="42594" y="27537"/>
                </a:cubicBezTo>
                <a:cubicBezTo>
                  <a:pt x="42229" y="25713"/>
                  <a:pt x="41703" y="23918"/>
                  <a:pt x="40872" y="22225"/>
                </a:cubicBezTo>
                <a:cubicBezTo>
                  <a:pt x="40812" y="22110"/>
                  <a:pt x="40734" y="22063"/>
                  <a:pt x="40659" y="22063"/>
                </a:cubicBezTo>
                <a:cubicBezTo>
                  <a:pt x="40477" y="22063"/>
                  <a:pt x="40306" y="22334"/>
                  <a:pt x="40419" y="22561"/>
                </a:cubicBezTo>
                <a:cubicBezTo>
                  <a:pt x="41747" y="25231"/>
                  <a:pt x="42229" y="28120"/>
                  <a:pt x="42667" y="31039"/>
                </a:cubicBezTo>
                <a:cubicBezTo>
                  <a:pt x="42667" y="31083"/>
                  <a:pt x="42681" y="31141"/>
                  <a:pt x="42710" y="31170"/>
                </a:cubicBezTo>
                <a:lnTo>
                  <a:pt x="42710" y="32148"/>
                </a:lnTo>
                <a:cubicBezTo>
                  <a:pt x="42170" y="28675"/>
                  <a:pt x="41134" y="25290"/>
                  <a:pt x="39646" y="22094"/>
                </a:cubicBezTo>
                <a:cubicBezTo>
                  <a:pt x="37676" y="17906"/>
                  <a:pt x="34466" y="13179"/>
                  <a:pt x="29768" y="11807"/>
                </a:cubicBezTo>
                <a:cubicBezTo>
                  <a:pt x="28374" y="11451"/>
                  <a:pt x="27012" y="11279"/>
                  <a:pt x="25691" y="11279"/>
                </a:cubicBezTo>
                <a:cubicBezTo>
                  <a:pt x="20620" y="11279"/>
                  <a:pt x="16165" y="13814"/>
                  <a:pt x="12958" y="18213"/>
                </a:cubicBezTo>
                <a:cubicBezTo>
                  <a:pt x="10609" y="21467"/>
                  <a:pt x="9179" y="25494"/>
                  <a:pt x="8347" y="29521"/>
                </a:cubicBezTo>
                <a:cubicBezTo>
                  <a:pt x="8318" y="29054"/>
                  <a:pt x="8303" y="28602"/>
                  <a:pt x="8289" y="28150"/>
                </a:cubicBezTo>
                <a:cubicBezTo>
                  <a:pt x="8566" y="26340"/>
                  <a:pt x="9252" y="24633"/>
                  <a:pt x="9996" y="22926"/>
                </a:cubicBezTo>
                <a:cubicBezTo>
                  <a:pt x="10087" y="22692"/>
                  <a:pt x="9910" y="22430"/>
                  <a:pt x="9735" y="22430"/>
                </a:cubicBezTo>
                <a:cubicBezTo>
                  <a:pt x="9658" y="22430"/>
                  <a:pt x="9582" y="22481"/>
                  <a:pt x="9529" y="22605"/>
                </a:cubicBezTo>
                <a:cubicBezTo>
                  <a:pt x="9047" y="23670"/>
                  <a:pt x="8639" y="24764"/>
                  <a:pt x="8274" y="25873"/>
                </a:cubicBezTo>
                <a:lnTo>
                  <a:pt x="8274" y="25421"/>
                </a:lnTo>
                <a:cubicBezTo>
                  <a:pt x="9004" y="21219"/>
                  <a:pt x="10988" y="17352"/>
                  <a:pt x="13965" y="14302"/>
                </a:cubicBezTo>
                <a:cubicBezTo>
                  <a:pt x="14149" y="14107"/>
                  <a:pt x="13979" y="13748"/>
                  <a:pt x="13763" y="13748"/>
                </a:cubicBezTo>
                <a:cubicBezTo>
                  <a:pt x="13705" y="13748"/>
                  <a:pt x="13644" y="13774"/>
                  <a:pt x="13585" y="13835"/>
                </a:cubicBezTo>
                <a:cubicBezTo>
                  <a:pt x="11295" y="16199"/>
                  <a:pt x="9587" y="19030"/>
                  <a:pt x="8551" y="22138"/>
                </a:cubicBezTo>
                <a:cubicBezTo>
                  <a:pt x="9529" y="16812"/>
                  <a:pt x="12170" y="11938"/>
                  <a:pt x="16110" y="8217"/>
                </a:cubicBezTo>
                <a:cubicBezTo>
                  <a:pt x="16303" y="8025"/>
                  <a:pt x="16177" y="7583"/>
                  <a:pt x="15971" y="7583"/>
                </a:cubicBezTo>
                <a:cubicBezTo>
                  <a:pt x="15928" y="7583"/>
                  <a:pt x="15881" y="7603"/>
                  <a:pt x="15833" y="7648"/>
                </a:cubicBezTo>
                <a:cubicBezTo>
                  <a:pt x="12345" y="10946"/>
                  <a:pt x="9835" y="15119"/>
                  <a:pt x="8551" y="19745"/>
                </a:cubicBezTo>
                <a:cubicBezTo>
                  <a:pt x="8624" y="18869"/>
                  <a:pt x="8741" y="17979"/>
                  <a:pt x="8872" y="17104"/>
                </a:cubicBezTo>
                <a:cubicBezTo>
                  <a:pt x="9689" y="14273"/>
                  <a:pt x="11047" y="11632"/>
                  <a:pt x="12856" y="9326"/>
                </a:cubicBezTo>
                <a:cubicBezTo>
                  <a:pt x="13025" y="9124"/>
                  <a:pt x="12864" y="8765"/>
                  <a:pt x="12661" y="8765"/>
                </a:cubicBezTo>
                <a:cubicBezTo>
                  <a:pt x="12601" y="8765"/>
                  <a:pt x="12537" y="8797"/>
                  <a:pt x="12476" y="8874"/>
                </a:cubicBezTo>
                <a:cubicBezTo>
                  <a:pt x="11295" y="10377"/>
                  <a:pt x="10302" y="12040"/>
                  <a:pt x="9514" y="13791"/>
                </a:cubicBezTo>
                <a:cubicBezTo>
                  <a:pt x="10215" y="11034"/>
                  <a:pt x="11324" y="8451"/>
                  <a:pt x="13119" y="6408"/>
                </a:cubicBezTo>
                <a:cubicBezTo>
                  <a:pt x="15088" y="4146"/>
                  <a:pt x="18065" y="2527"/>
                  <a:pt x="20940" y="1783"/>
                </a:cubicBezTo>
                <a:cubicBezTo>
                  <a:pt x="22104" y="1476"/>
                  <a:pt x="23262" y="1331"/>
                  <a:pt x="24398" y="1331"/>
                </a:cubicBezTo>
                <a:close/>
                <a:moveTo>
                  <a:pt x="25697" y="12588"/>
                </a:moveTo>
                <a:cubicBezTo>
                  <a:pt x="26809" y="12588"/>
                  <a:pt x="27955" y="12719"/>
                  <a:pt x="29126" y="12989"/>
                </a:cubicBezTo>
                <a:cubicBezTo>
                  <a:pt x="29753" y="26267"/>
                  <a:pt x="30731" y="39910"/>
                  <a:pt x="27053" y="52868"/>
                </a:cubicBezTo>
                <a:cubicBezTo>
                  <a:pt x="26937" y="53306"/>
                  <a:pt x="26805" y="53743"/>
                  <a:pt x="26660" y="54181"/>
                </a:cubicBezTo>
                <a:cubicBezTo>
                  <a:pt x="17452" y="45747"/>
                  <a:pt x="13031" y="31987"/>
                  <a:pt x="13352" y="19643"/>
                </a:cubicBezTo>
                <a:cubicBezTo>
                  <a:pt x="16338" y="15236"/>
                  <a:pt x="20682" y="12588"/>
                  <a:pt x="25697" y="12588"/>
                </a:cubicBezTo>
                <a:close/>
                <a:moveTo>
                  <a:pt x="12287" y="21408"/>
                </a:moveTo>
                <a:cubicBezTo>
                  <a:pt x="12404" y="33782"/>
                  <a:pt x="17073" y="47133"/>
                  <a:pt x="26266" y="55436"/>
                </a:cubicBezTo>
                <a:cubicBezTo>
                  <a:pt x="26149" y="55772"/>
                  <a:pt x="26047" y="56093"/>
                  <a:pt x="25930" y="56399"/>
                </a:cubicBezTo>
                <a:cubicBezTo>
                  <a:pt x="25098" y="55786"/>
                  <a:pt x="24339" y="55086"/>
                  <a:pt x="23639" y="54327"/>
                </a:cubicBezTo>
                <a:cubicBezTo>
                  <a:pt x="23579" y="54261"/>
                  <a:pt x="23518" y="54234"/>
                  <a:pt x="23462" y="54234"/>
                </a:cubicBezTo>
                <a:cubicBezTo>
                  <a:pt x="23254" y="54234"/>
                  <a:pt x="23102" y="54599"/>
                  <a:pt x="23274" y="54794"/>
                </a:cubicBezTo>
                <a:cubicBezTo>
                  <a:pt x="24018" y="55611"/>
                  <a:pt x="24836" y="56341"/>
                  <a:pt x="25711" y="56997"/>
                </a:cubicBezTo>
                <a:cubicBezTo>
                  <a:pt x="25594" y="57304"/>
                  <a:pt x="25492" y="57595"/>
                  <a:pt x="25375" y="57916"/>
                </a:cubicBezTo>
                <a:cubicBezTo>
                  <a:pt x="25171" y="57727"/>
                  <a:pt x="24967" y="57537"/>
                  <a:pt x="24763" y="57347"/>
                </a:cubicBezTo>
                <a:cubicBezTo>
                  <a:pt x="24724" y="57313"/>
                  <a:pt x="24682" y="57299"/>
                  <a:pt x="24640" y="57299"/>
                </a:cubicBezTo>
                <a:cubicBezTo>
                  <a:pt x="24539" y="57299"/>
                  <a:pt x="24439" y="57382"/>
                  <a:pt x="24398" y="57464"/>
                </a:cubicBezTo>
                <a:cubicBezTo>
                  <a:pt x="24325" y="57625"/>
                  <a:pt x="24369" y="57814"/>
                  <a:pt x="24500" y="57916"/>
                </a:cubicBezTo>
                <a:cubicBezTo>
                  <a:pt x="24704" y="58106"/>
                  <a:pt x="24909" y="58310"/>
                  <a:pt x="25127" y="58500"/>
                </a:cubicBezTo>
                <a:cubicBezTo>
                  <a:pt x="24952" y="58909"/>
                  <a:pt x="24777" y="59332"/>
                  <a:pt x="24602" y="59755"/>
                </a:cubicBezTo>
                <a:cubicBezTo>
                  <a:pt x="24398" y="59536"/>
                  <a:pt x="24208" y="59303"/>
                  <a:pt x="24018" y="59055"/>
                </a:cubicBezTo>
                <a:cubicBezTo>
                  <a:pt x="23967" y="58983"/>
                  <a:pt x="23911" y="58954"/>
                  <a:pt x="23857" y="58954"/>
                </a:cubicBezTo>
                <a:cubicBezTo>
                  <a:pt x="23668" y="58954"/>
                  <a:pt x="23506" y="59317"/>
                  <a:pt x="23654" y="59522"/>
                </a:cubicBezTo>
                <a:cubicBezTo>
                  <a:pt x="23873" y="59813"/>
                  <a:pt x="24106" y="60076"/>
                  <a:pt x="24354" y="60339"/>
                </a:cubicBezTo>
                <a:cubicBezTo>
                  <a:pt x="24223" y="60616"/>
                  <a:pt x="24091" y="60908"/>
                  <a:pt x="23945" y="61200"/>
                </a:cubicBezTo>
                <a:cubicBezTo>
                  <a:pt x="23231" y="60543"/>
                  <a:pt x="22559" y="59843"/>
                  <a:pt x="21946" y="59084"/>
                </a:cubicBezTo>
                <a:cubicBezTo>
                  <a:pt x="21890" y="59018"/>
                  <a:pt x="21831" y="58991"/>
                  <a:pt x="21775" y="58991"/>
                </a:cubicBezTo>
                <a:cubicBezTo>
                  <a:pt x="21571" y="58991"/>
                  <a:pt x="21410" y="59359"/>
                  <a:pt x="21582" y="59565"/>
                </a:cubicBezTo>
                <a:cubicBezTo>
                  <a:pt x="22224" y="60339"/>
                  <a:pt x="22939" y="61083"/>
                  <a:pt x="23697" y="61769"/>
                </a:cubicBezTo>
                <a:cubicBezTo>
                  <a:pt x="23522" y="62104"/>
                  <a:pt x="23362" y="62440"/>
                  <a:pt x="23187" y="62775"/>
                </a:cubicBezTo>
                <a:cubicBezTo>
                  <a:pt x="22443" y="62075"/>
                  <a:pt x="21771" y="61243"/>
                  <a:pt x="21086" y="60485"/>
                </a:cubicBezTo>
                <a:cubicBezTo>
                  <a:pt x="20239" y="59536"/>
                  <a:pt x="19466" y="58573"/>
                  <a:pt x="18897" y="57435"/>
                </a:cubicBezTo>
                <a:cubicBezTo>
                  <a:pt x="18845" y="57319"/>
                  <a:pt x="18773" y="57273"/>
                  <a:pt x="18700" y="57273"/>
                </a:cubicBezTo>
                <a:cubicBezTo>
                  <a:pt x="18524" y="57273"/>
                  <a:pt x="18346" y="57544"/>
                  <a:pt x="18459" y="57771"/>
                </a:cubicBezTo>
                <a:cubicBezTo>
                  <a:pt x="19043" y="58952"/>
                  <a:pt x="19845" y="59974"/>
                  <a:pt x="20721" y="60952"/>
                </a:cubicBezTo>
                <a:cubicBezTo>
                  <a:pt x="21436" y="61739"/>
                  <a:pt x="22122" y="62600"/>
                  <a:pt x="22909" y="63330"/>
                </a:cubicBezTo>
                <a:cubicBezTo>
                  <a:pt x="22778" y="63563"/>
                  <a:pt x="22661" y="63782"/>
                  <a:pt x="22545" y="64016"/>
                </a:cubicBezTo>
                <a:cubicBezTo>
                  <a:pt x="19918" y="61462"/>
                  <a:pt x="17408" y="57785"/>
                  <a:pt x="15541" y="54502"/>
                </a:cubicBezTo>
                <a:cubicBezTo>
                  <a:pt x="11907" y="48111"/>
                  <a:pt x="9587" y="41049"/>
                  <a:pt x="8712" y="33753"/>
                </a:cubicBezTo>
                <a:cubicBezTo>
                  <a:pt x="8712" y="33724"/>
                  <a:pt x="8712" y="33709"/>
                  <a:pt x="8726" y="33680"/>
                </a:cubicBezTo>
                <a:cubicBezTo>
                  <a:pt x="8829" y="32863"/>
                  <a:pt x="8945" y="32031"/>
                  <a:pt x="9091" y="31199"/>
                </a:cubicBezTo>
                <a:cubicBezTo>
                  <a:pt x="9281" y="32702"/>
                  <a:pt x="9602" y="34191"/>
                  <a:pt x="10054" y="35635"/>
                </a:cubicBezTo>
                <a:cubicBezTo>
                  <a:pt x="10098" y="35788"/>
                  <a:pt x="10195" y="35851"/>
                  <a:pt x="10292" y="35851"/>
                </a:cubicBezTo>
                <a:cubicBezTo>
                  <a:pt x="10456" y="35851"/>
                  <a:pt x="10624" y="35674"/>
                  <a:pt x="10550" y="35445"/>
                </a:cubicBezTo>
                <a:cubicBezTo>
                  <a:pt x="9938" y="33461"/>
                  <a:pt x="9573" y="31404"/>
                  <a:pt x="9456" y="29332"/>
                </a:cubicBezTo>
                <a:cubicBezTo>
                  <a:pt x="9631" y="28617"/>
                  <a:pt x="9806" y="27887"/>
                  <a:pt x="10011" y="27172"/>
                </a:cubicBezTo>
                <a:cubicBezTo>
                  <a:pt x="10011" y="27683"/>
                  <a:pt x="10040" y="28179"/>
                  <a:pt x="10083" y="28675"/>
                </a:cubicBezTo>
                <a:cubicBezTo>
                  <a:pt x="10105" y="28879"/>
                  <a:pt x="10248" y="28981"/>
                  <a:pt x="10379" y="28981"/>
                </a:cubicBezTo>
                <a:cubicBezTo>
                  <a:pt x="10510" y="28981"/>
                  <a:pt x="10631" y="28879"/>
                  <a:pt x="10609" y="28675"/>
                </a:cubicBezTo>
                <a:cubicBezTo>
                  <a:pt x="10507" y="27566"/>
                  <a:pt x="10492" y="26442"/>
                  <a:pt x="10594" y="25333"/>
                </a:cubicBezTo>
                <a:cubicBezTo>
                  <a:pt x="10784" y="24764"/>
                  <a:pt x="10988" y="24224"/>
                  <a:pt x="11222" y="23685"/>
                </a:cubicBezTo>
                <a:lnTo>
                  <a:pt x="11222" y="23685"/>
                </a:lnTo>
                <a:cubicBezTo>
                  <a:pt x="11090" y="25698"/>
                  <a:pt x="11411" y="27843"/>
                  <a:pt x="11689" y="29653"/>
                </a:cubicBezTo>
                <a:cubicBezTo>
                  <a:pt x="11717" y="29821"/>
                  <a:pt x="11807" y="29890"/>
                  <a:pt x="11904" y="29890"/>
                </a:cubicBezTo>
                <a:cubicBezTo>
                  <a:pt x="12061" y="29890"/>
                  <a:pt x="12235" y="29711"/>
                  <a:pt x="12199" y="29477"/>
                </a:cubicBezTo>
                <a:cubicBezTo>
                  <a:pt x="11849" y="27289"/>
                  <a:pt x="11411" y="24239"/>
                  <a:pt x="12010" y="21948"/>
                </a:cubicBezTo>
                <a:cubicBezTo>
                  <a:pt x="12112" y="21758"/>
                  <a:pt x="12199" y="21583"/>
                  <a:pt x="12287" y="21408"/>
                </a:cubicBezTo>
                <a:close/>
                <a:moveTo>
                  <a:pt x="91665" y="53714"/>
                </a:moveTo>
                <a:cubicBezTo>
                  <a:pt x="91227" y="54385"/>
                  <a:pt x="90790" y="55057"/>
                  <a:pt x="90337" y="55728"/>
                </a:cubicBezTo>
                <a:cubicBezTo>
                  <a:pt x="90296" y="55605"/>
                  <a:pt x="90192" y="55546"/>
                  <a:pt x="90088" y="55546"/>
                </a:cubicBezTo>
                <a:cubicBezTo>
                  <a:pt x="89969" y="55546"/>
                  <a:pt x="89850" y="55624"/>
                  <a:pt x="89827" y="55772"/>
                </a:cubicBezTo>
                <a:cubicBezTo>
                  <a:pt x="89651" y="56311"/>
                  <a:pt x="89447" y="56837"/>
                  <a:pt x="89185" y="57347"/>
                </a:cubicBezTo>
                <a:cubicBezTo>
                  <a:pt x="87652" y="59478"/>
                  <a:pt x="86004" y="61521"/>
                  <a:pt x="84238" y="63461"/>
                </a:cubicBezTo>
                <a:cubicBezTo>
                  <a:pt x="84355" y="63257"/>
                  <a:pt x="84471" y="63053"/>
                  <a:pt x="84588" y="62848"/>
                </a:cubicBezTo>
                <a:cubicBezTo>
                  <a:pt x="84711" y="62623"/>
                  <a:pt x="84539" y="62369"/>
                  <a:pt x="84350" y="62369"/>
                </a:cubicBezTo>
                <a:cubicBezTo>
                  <a:pt x="84270" y="62369"/>
                  <a:pt x="84186" y="62414"/>
                  <a:pt x="84121" y="62527"/>
                </a:cubicBezTo>
                <a:cubicBezTo>
                  <a:pt x="83479" y="63695"/>
                  <a:pt x="82735" y="64818"/>
                  <a:pt x="81889" y="65869"/>
                </a:cubicBezTo>
                <a:cubicBezTo>
                  <a:pt x="81057" y="66686"/>
                  <a:pt x="80182" y="67474"/>
                  <a:pt x="79291" y="68233"/>
                </a:cubicBezTo>
                <a:cubicBezTo>
                  <a:pt x="80882" y="66365"/>
                  <a:pt x="82297" y="64351"/>
                  <a:pt x="83362" y="62075"/>
                </a:cubicBezTo>
                <a:cubicBezTo>
                  <a:pt x="83465" y="61839"/>
                  <a:pt x="83279" y="61581"/>
                  <a:pt x="83098" y="61581"/>
                </a:cubicBezTo>
                <a:cubicBezTo>
                  <a:pt x="83022" y="61581"/>
                  <a:pt x="82947" y="61627"/>
                  <a:pt x="82896" y="61739"/>
                </a:cubicBezTo>
                <a:cubicBezTo>
                  <a:pt x="81334" y="65110"/>
                  <a:pt x="78970" y="67897"/>
                  <a:pt x="76402" y="70494"/>
                </a:cubicBezTo>
                <a:cubicBezTo>
                  <a:pt x="75760" y="70947"/>
                  <a:pt x="75089" y="71399"/>
                  <a:pt x="74418" y="71822"/>
                </a:cubicBezTo>
                <a:cubicBezTo>
                  <a:pt x="75308" y="70976"/>
                  <a:pt x="76110" y="70057"/>
                  <a:pt x="76840" y="69079"/>
                </a:cubicBezTo>
                <a:cubicBezTo>
                  <a:pt x="76998" y="68865"/>
                  <a:pt x="76834" y="68504"/>
                  <a:pt x="76644" y="68504"/>
                </a:cubicBezTo>
                <a:cubicBezTo>
                  <a:pt x="76587" y="68504"/>
                  <a:pt x="76529" y="68535"/>
                  <a:pt x="76475" y="68612"/>
                </a:cubicBezTo>
                <a:cubicBezTo>
                  <a:pt x="74987" y="70611"/>
                  <a:pt x="73192" y="72333"/>
                  <a:pt x="71135" y="73705"/>
                </a:cubicBezTo>
                <a:cubicBezTo>
                  <a:pt x="70347" y="74099"/>
                  <a:pt x="69559" y="74463"/>
                  <a:pt x="68742" y="74799"/>
                </a:cubicBezTo>
                <a:cubicBezTo>
                  <a:pt x="74622" y="69794"/>
                  <a:pt x="77891" y="61506"/>
                  <a:pt x="79058" y="54079"/>
                </a:cubicBezTo>
                <a:cubicBezTo>
                  <a:pt x="83260" y="53962"/>
                  <a:pt x="87463" y="53845"/>
                  <a:pt x="91665" y="53714"/>
                </a:cubicBezTo>
                <a:close/>
                <a:moveTo>
                  <a:pt x="38172" y="64731"/>
                </a:moveTo>
                <a:cubicBezTo>
                  <a:pt x="45741" y="69617"/>
                  <a:pt x="53931" y="71626"/>
                  <a:pt x="62521" y="71626"/>
                </a:cubicBezTo>
                <a:cubicBezTo>
                  <a:pt x="65243" y="71626"/>
                  <a:pt x="68005" y="71425"/>
                  <a:pt x="70799" y="71049"/>
                </a:cubicBezTo>
                <a:lnTo>
                  <a:pt x="70799" y="71049"/>
                </a:lnTo>
                <a:cubicBezTo>
                  <a:pt x="70653" y="71209"/>
                  <a:pt x="70522" y="71385"/>
                  <a:pt x="70376" y="71545"/>
                </a:cubicBezTo>
                <a:cubicBezTo>
                  <a:pt x="68584" y="72120"/>
                  <a:pt x="66365" y="72150"/>
                  <a:pt x="64411" y="72150"/>
                </a:cubicBezTo>
                <a:cubicBezTo>
                  <a:pt x="64181" y="72150"/>
                  <a:pt x="63955" y="72150"/>
                  <a:pt x="63734" y="72150"/>
                </a:cubicBezTo>
                <a:cubicBezTo>
                  <a:pt x="63354" y="72150"/>
                  <a:pt x="62988" y="72151"/>
                  <a:pt x="62642" y="72158"/>
                </a:cubicBezTo>
                <a:cubicBezTo>
                  <a:pt x="62292" y="72158"/>
                  <a:pt x="62307" y="72814"/>
                  <a:pt x="62642" y="72814"/>
                </a:cubicBezTo>
                <a:cubicBezTo>
                  <a:pt x="64496" y="72785"/>
                  <a:pt x="66363" y="72683"/>
                  <a:pt x="68216" y="72464"/>
                </a:cubicBezTo>
                <a:cubicBezTo>
                  <a:pt x="68683" y="72421"/>
                  <a:pt x="69179" y="72362"/>
                  <a:pt x="69676" y="72289"/>
                </a:cubicBezTo>
                <a:lnTo>
                  <a:pt x="69676" y="72289"/>
                </a:lnTo>
                <a:cubicBezTo>
                  <a:pt x="69530" y="72435"/>
                  <a:pt x="69384" y="72596"/>
                  <a:pt x="69223" y="72742"/>
                </a:cubicBezTo>
                <a:cubicBezTo>
                  <a:pt x="67954" y="73106"/>
                  <a:pt x="66655" y="73340"/>
                  <a:pt x="65342" y="73413"/>
                </a:cubicBezTo>
                <a:cubicBezTo>
                  <a:pt x="64999" y="73441"/>
                  <a:pt x="65006" y="74070"/>
                  <a:pt x="65334" y="74070"/>
                </a:cubicBezTo>
                <a:cubicBezTo>
                  <a:pt x="65341" y="74070"/>
                  <a:pt x="65349" y="74070"/>
                  <a:pt x="65356" y="74069"/>
                </a:cubicBezTo>
                <a:cubicBezTo>
                  <a:pt x="66319" y="74011"/>
                  <a:pt x="67283" y="73880"/>
                  <a:pt x="68246" y="73675"/>
                </a:cubicBezTo>
                <a:lnTo>
                  <a:pt x="68246" y="73675"/>
                </a:lnTo>
                <a:cubicBezTo>
                  <a:pt x="67093" y="74668"/>
                  <a:pt x="65823" y="75514"/>
                  <a:pt x="64466" y="76214"/>
                </a:cubicBezTo>
                <a:lnTo>
                  <a:pt x="64466" y="76200"/>
                </a:lnTo>
                <a:cubicBezTo>
                  <a:pt x="64423" y="76229"/>
                  <a:pt x="64393" y="76244"/>
                  <a:pt x="64364" y="76273"/>
                </a:cubicBezTo>
                <a:cubicBezTo>
                  <a:pt x="64131" y="76360"/>
                  <a:pt x="63897" y="76433"/>
                  <a:pt x="63664" y="76506"/>
                </a:cubicBezTo>
                <a:cubicBezTo>
                  <a:pt x="63066" y="76667"/>
                  <a:pt x="62453" y="76813"/>
                  <a:pt x="61840" y="76929"/>
                </a:cubicBezTo>
                <a:cubicBezTo>
                  <a:pt x="59584" y="77372"/>
                  <a:pt x="57295" y="77584"/>
                  <a:pt x="55005" y="77584"/>
                </a:cubicBezTo>
                <a:cubicBezTo>
                  <a:pt x="49444" y="77584"/>
                  <a:pt x="43880" y="76335"/>
                  <a:pt x="38785" y="74113"/>
                </a:cubicBezTo>
                <a:cubicBezTo>
                  <a:pt x="37472" y="73559"/>
                  <a:pt x="36202" y="72917"/>
                  <a:pt x="34991" y="72202"/>
                </a:cubicBezTo>
                <a:cubicBezTo>
                  <a:pt x="35079" y="72027"/>
                  <a:pt x="35152" y="71866"/>
                  <a:pt x="35239" y="71691"/>
                </a:cubicBezTo>
                <a:cubicBezTo>
                  <a:pt x="36334" y="72391"/>
                  <a:pt x="37457" y="73077"/>
                  <a:pt x="38654" y="73573"/>
                </a:cubicBezTo>
                <a:cubicBezTo>
                  <a:pt x="38688" y="73588"/>
                  <a:pt x="38719" y="73595"/>
                  <a:pt x="38749" y="73595"/>
                </a:cubicBezTo>
                <a:cubicBezTo>
                  <a:pt x="39009" y="73595"/>
                  <a:pt x="39074" y="73064"/>
                  <a:pt x="38785" y="72946"/>
                </a:cubicBezTo>
                <a:cubicBezTo>
                  <a:pt x="37647" y="72435"/>
                  <a:pt x="36553" y="71837"/>
                  <a:pt x="35517" y="71136"/>
                </a:cubicBezTo>
                <a:cubicBezTo>
                  <a:pt x="35619" y="70903"/>
                  <a:pt x="35721" y="70670"/>
                  <a:pt x="35823" y="70451"/>
                </a:cubicBezTo>
                <a:cubicBezTo>
                  <a:pt x="36348" y="70815"/>
                  <a:pt x="36903" y="71136"/>
                  <a:pt x="37486" y="71399"/>
                </a:cubicBezTo>
                <a:cubicBezTo>
                  <a:pt x="37520" y="71414"/>
                  <a:pt x="37551" y="71420"/>
                  <a:pt x="37579" y="71420"/>
                </a:cubicBezTo>
                <a:cubicBezTo>
                  <a:pt x="37838" y="71420"/>
                  <a:pt x="37894" y="70877"/>
                  <a:pt x="37618" y="70772"/>
                </a:cubicBezTo>
                <a:cubicBezTo>
                  <a:pt x="37078" y="70524"/>
                  <a:pt x="36567" y="70217"/>
                  <a:pt x="36086" y="69882"/>
                </a:cubicBezTo>
                <a:cubicBezTo>
                  <a:pt x="36188" y="69634"/>
                  <a:pt x="36305" y="69400"/>
                  <a:pt x="36407" y="69152"/>
                </a:cubicBezTo>
                <a:lnTo>
                  <a:pt x="37195" y="69604"/>
                </a:lnTo>
                <a:cubicBezTo>
                  <a:pt x="37244" y="69633"/>
                  <a:pt x="37290" y="69646"/>
                  <a:pt x="37332" y="69646"/>
                </a:cubicBezTo>
                <a:cubicBezTo>
                  <a:pt x="37592" y="69646"/>
                  <a:pt x="37708" y="69173"/>
                  <a:pt x="37457" y="69035"/>
                </a:cubicBezTo>
                <a:lnTo>
                  <a:pt x="36655" y="68568"/>
                </a:lnTo>
                <a:cubicBezTo>
                  <a:pt x="36815" y="68204"/>
                  <a:pt x="36961" y="67839"/>
                  <a:pt x="37107" y="67459"/>
                </a:cubicBezTo>
                <a:cubicBezTo>
                  <a:pt x="39033" y="68700"/>
                  <a:pt x="40974" y="69809"/>
                  <a:pt x="43119" y="70611"/>
                </a:cubicBezTo>
                <a:cubicBezTo>
                  <a:pt x="43151" y="70623"/>
                  <a:pt x="43181" y="70629"/>
                  <a:pt x="43209" y="70629"/>
                </a:cubicBezTo>
                <a:cubicBezTo>
                  <a:pt x="43484" y="70629"/>
                  <a:pt x="43542" y="70090"/>
                  <a:pt x="43250" y="69984"/>
                </a:cubicBezTo>
                <a:cubicBezTo>
                  <a:pt x="41149" y="69181"/>
                  <a:pt x="39237" y="68087"/>
                  <a:pt x="37355" y="66876"/>
                </a:cubicBezTo>
                <a:cubicBezTo>
                  <a:pt x="37486" y="66540"/>
                  <a:pt x="37618" y="66205"/>
                  <a:pt x="37735" y="65869"/>
                </a:cubicBezTo>
                <a:cubicBezTo>
                  <a:pt x="40288" y="67634"/>
                  <a:pt x="43046" y="69094"/>
                  <a:pt x="45950" y="70188"/>
                </a:cubicBezTo>
                <a:cubicBezTo>
                  <a:pt x="45980" y="70200"/>
                  <a:pt x="46008" y="70205"/>
                  <a:pt x="46035" y="70205"/>
                </a:cubicBezTo>
                <a:cubicBezTo>
                  <a:pt x="46303" y="70205"/>
                  <a:pt x="46373" y="69652"/>
                  <a:pt x="46081" y="69546"/>
                </a:cubicBezTo>
                <a:cubicBezTo>
                  <a:pt x="43206" y="68466"/>
                  <a:pt x="40478" y="67022"/>
                  <a:pt x="37968" y="65271"/>
                </a:cubicBezTo>
                <a:cubicBezTo>
                  <a:pt x="38041" y="65096"/>
                  <a:pt x="38099" y="64906"/>
                  <a:pt x="38172" y="64731"/>
                </a:cubicBezTo>
                <a:close/>
                <a:moveTo>
                  <a:pt x="30205" y="13310"/>
                </a:moveTo>
                <a:cubicBezTo>
                  <a:pt x="30424" y="13397"/>
                  <a:pt x="30658" y="13500"/>
                  <a:pt x="30876" y="13602"/>
                </a:cubicBezTo>
                <a:cubicBezTo>
                  <a:pt x="31037" y="16374"/>
                  <a:pt x="31212" y="19161"/>
                  <a:pt x="31373" y="21948"/>
                </a:cubicBezTo>
                <a:cubicBezTo>
                  <a:pt x="31387" y="22152"/>
                  <a:pt x="31526" y="22255"/>
                  <a:pt x="31657" y="22255"/>
                </a:cubicBezTo>
                <a:cubicBezTo>
                  <a:pt x="31788" y="22255"/>
                  <a:pt x="31912" y="22152"/>
                  <a:pt x="31898" y="21948"/>
                </a:cubicBezTo>
                <a:cubicBezTo>
                  <a:pt x="31737" y="19263"/>
                  <a:pt x="31577" y="16564"/>
                  <a:pt x="31416" y="13879"/>
                </a:cubicBezTo>
                <a:lnTo>
                  <a:pt x="31416" y="13879"/>
                </a:lnTo>
                <a:cubicBezTo>
                  <a:pt x="31679" y="14025"/>
                  <a:pt x="31942" y="14185"/>
                  <a:pt x="32190" y="14346"/>
                </a:cubicBezTo>
                <a:cubicBezTo>
                  <a:pt x="32394" y="16243"/>
                  <a:pt x="32511" y="18140"/>
                  <a:pt x="32540" y="20051"/>
                </a:cubicBezTo>
                <a:cubicBezTo>
                  <a:pt x="32540" y="20256"/>
                  <a:pt x="32675" y="20358"/>
                  <a:pt x="32808" y="20358"/>
                </a:cubicBezTo>
                <a:cubicBezTo>
                  <a:pt x="32941" y="20358"/>
                  <a:pt x="33073" y="20256"/>
                  <a:pt x="33065" y="20051"/>
                </a:cubicBezTo>
                <a:cubicBezTo>
                  <a:pt x="33036" y="18271"/>
                  <a:pt x="32919" y="16506"/>
                  <a:pt x="32759" y="14740"/>
                </a:cubicBezTo>
                <a:lnTo>
                  <a:pt x="32759" y="14740"/>
                </a:lnTo>
                <a:cubicBezTo>
                  <a:pt x="32992" y="14930"/>
                  <a:pt x="33226" y="15105"/>
                  <a:pt x="33445" y="15294"/>
                </a:cubicBezTo>
                <a:cubicBezTo>
                  <a:pt x="33576" y="16447"/>
                  <a:pt x="33605" y="17600"/>
                  <a:pt x="33634" y="18753"/>
                </a:cubicBezTo>
                <a:cubicBezTo>
                  <a:pt x="33642" y="18962"/>
                  <a:pt x="33778" y="19065"/>
                  <a:pt x="33910" y="19065"/>
                </a:cubicBezTo>
                <a:cubicBezTo>
                  <a:pt x="34044" y="19065"/>
                  <a:pt x="34174" y="18959"/>
                  <a:pt x="34160" y="18753"/>
                </a:cubicBezTo>
                <a:cubicBezTo>
                  <a:pt x="34145" y="17775"/>
                  <a:pt x="34101" y="16797"/>
                  <a:pt x="34028" y="15834"/>
                </a:cubicBezTo>
                <a:lnTo>
                  <a:pt x="34028" y="15834"/>
                </a:lnTo>
                <a:cubicBezTo>
                  <a:pt x="34991" y="16768"/>
                  <a:pt x="35838" y="17804"/>
                  <a:pt x="36582" y="18928"/>
                </a:cubicBezTo>
                <a:lnTo>
                  <a:pt x="36772" y="22546"/>
                </a:lnTo>
                <a:cubicBezTo>
                  <a:pt x="36786" y="22751"/>
                  <a:pt x="36925" y="22853"/>
                  <a:pt x="37056" y="22853"/>
                </a:cubicBezTo>
                <a:cubicBezTo>
                  <a:pt x="37187" y="22853"/>
                  <a:pt x="37311" y="22751"/>
                  <a:pt x="37297" y="22546"/>
                </a:cubicBezTo>
                <a:cubicBezTo>
                  <a:pt x="37253" y="21627"/>
                  <a:pt x="37195" y="20722"/>
                  <a:pt x="37151" y="19818"/>
                </a:cubicBezTo>
                <a:lnTo>
                  <a:pt x="37151" y="19818"/>
                </a:lnTo>
                <a:cubicBezTo>
                  <a:pt x="37574" y="20504"/>
                  <a:pt x="37953" y="21175"/>
                  <a:pt x="38289" y="21846"/>
                </a:cubicBezTo>
                <a:cubicBezTo>
                  <a:pt x="38654" y="22561"/>
                  <a:pt x="38989" y="23291"/>
                  <a:pt x="39296" y="24020"/>
                </a:cubicBezTo>
                <a:cubicBezTo>
                  <a:pt x="39515" y="26034"/>
                  <a:pt x="39602" y="28062"/>
                  <a:pt x="39515" y="30076"/>
                </a:cubicBezTo>
                <a:cubicBezTo>
                  <a:pt x="39507" y="30285"/>
                  <a:pt x="39633" y="30388"/>
                  <a:pt x="39763" y="30388"/>
                </a:cubicBezTo>
                <a:cubicBezTo>
                  <a:pt x="39895" y="30388"/>
                  <a:pt x="40033" y="30282"/>
                  <a:pt x="40040" y="30076"/>
                </a:cubicBezTo>
                <a:cubicBezTo>
                  <a:pt x="40098" y="28646"/>
                  <a:pt x="40069" y="27216"/>
                  <a:pt x="39982" y="25786"/>
                </a:cubicBezTo>
                <a:lnTo>
                  <a:pt x="39982" y="25786"/>
                </a:lnTo>
                <a:cubicBezTo>
                  <a:pt x="40128" y="26238"/>
                  <a:pt x="40288" y="26676"/>
                  <a:pt x="40419" y="27128"/>
                </a:cubicBezTo>
                <a:cubicBezTo>
                  <a:pt x="40594" y="29653"/>
                  <a:pt x="40667" y="32191"/>
                  <a:pt x="40653" y="34745"/>
                </a:cubicBezTo>
                <a:cubicBezTo>
                  <a:pt x="40653" y="34947"/>
                  <a:pt x="40778" y="35050"/>
                  <a:pt x="40907" y="35050"/>
                </a:cubicBezTo>
                <a:cubicBezTo>
                  <a:pt x="41037" y="35050"/>
                  <a:pt x="41171" y="34944"/>
                  <a:pt x="41178" y="34730"/>
                </a:cubicBezTo>
                <a:cubicBezTo>
                  <a:pt x="41193" y="32994"/>
                  <a:pt x="41164" y="31243"/>
                  <a:pt x="41076" y="29507"/>
                </a:cubicBezTo>
                <a:lnTo>
                  <a:pt x="41076" y="29507"/>
                </a:lnTo>
                <a:cubicBezTo>
                  <a:pt x="41193" y="29974"/>
                  <a:pt x="41295" y="30455"/>
                  <a:pt x="41397" y="30937"/>
                </a:cubicBezTo>
                <a:cubicBezTo>
                  <a:pt x="41718" y="35956"/>
                  <a:pt x="41689" y="41311"/>
                  <a:pt x="40872" y="46199"/>
                </a:cubicBezTo>
                <a:cubicBezTo>
                  <a:pt x="40836" y="46440"/>
                  <a:pt x="41012" y="46609"/>
                  <a:pt x="41168" y="46609"/>
                </a:cubicBezTo>
                <a:cubicBezTo>
                  <a:pt x="41268" y="46609"/>
                  <a:pt x="41360" y="46540"/>
                  <a:pt x="41382" y="46375"/>
                </a:cubicBezTo>
                <a:cubicBezTo>
                  <a:pt x="41937" y="43048"/>
                  <a:pt x="42112" y="39531"/>
                  <a:pt x="42097" y="36029"/>
                </a:cubicBezTo>
                <a:lnTo>
                  <a:pt x="42097" y="36029"/>
                </a:lnTo>
                <a:cubicBezTo>
                  <a:pt x="42243" y="37809"/>
                  <a:pt x="42287" y="39604"/>
                  <a:pt x="42229" y="41399"/>
                </a:cubicBezTo>
                <a:cubicBezTo>
                  <a:pt x="42024" y="48607"/>
                  <a:pt x="40025" y="56063"/>
                  <a:pt x="37691" y="62863"/>
                </a:cubicBezTo>
                <a:cubicBezTo>
                  <a:pt x="35619" y="68889"/>
                  <a:pt x="32861" y="74711"/>
                  <a:pt x="29242" y="79964"/>
                </a:cubicBezTo>
                <a:cubicBezTo>
                  <a:pt x="25375" y="85597"/>
                  <a:pt x="20546" y="90441"/>
                  <a:pt x="15059" y="94498"/>
                </a:cubicBezTo>
                <a:lnTo>
                  <a:pt x="1927" y="85115"/>
                </a:lnTo>
                <a:cubicBezTo>
                  <a:pt x="11689" y="80782"/>
                  <a:pt x="19685" y="72727"/>
                  <a:pt x="24354" y="63169"/>
                </a:cubicBezTo>
                <a:cubicBezTo>
                  <a:pt x="28848" y="54006"/>
                  <a:pt x="30526" y="43777"/>
                  <a:pt x="30731" y="33665"/>
                </a:cubicBezTo>
                <a:cubicBezTo>
                  <a:pt x="30876" y="26880"/>
                  <a:pt x="30526" y="20080"/>
                  <a:pt x="30205" y="13310"/>
                </a:cubicBezTo>
                <a:close/>
                <a:moveTo>
                  <a:pt x="24474" y="1"/>
                </a:moveTo>
                <a:cubicBezTo>
                  <a:pt x="23954" y="1"/>
                  <a:pt x="23428" y="30"/>
                  <a:pt x="22895" y="90"/>
                </a:cubicBezTo>
                <a:cubicBezTo>
                  <a:pt x="19977" y="426"/>
                  <a:pt x="17233" y="1593"/>
                  <a:pt x="14870" y="3300"/>
                </a:cubicBezTo>
                <a:cubicBezTo>
                  <a:pt x="10229" y="6627"/>
                  <a:pt x="8668" y="12070"/>
                  <a:pt x="7880" y="17469"/>
                </a:cubicBezTo>
                <a:cubicBezTo>
                  <a:pt x="6246" y="28981"/>
                  <a:pt x="7690" y="40830"/>
                  <a:pt x="12666" y="51379"/>
                </a:cubicBezTo>
                <a:cubicBezTo>
                  <a:pt x="14957" y="56268"/>
                  <a:pt x="18007" y="61273"/>
                  <a:pt x="21946" y="65081"/>
                </a:cubicBezTo>
                <a:cubicBezTo>
                  <a:pt x="17073" y="73559"/>
                  <a:pt x="9850" y="80533"/>
                  <a:pt x="511" y="84342"/>
                </a:cubicBezTo>
                <a:cubicBezTo>
                  <a:pt x="44" y="84532"/>
                  <a:pt x="1" y="85276"/>
                  <a:pt x="395" y="85553"/>
                </a:cubicBezTo>
                <a:cubicBezTo>
                  <a:pt x="5210" y="88967"/>
                  <a:pt x="10011" y="92396"/>
                  <a:pt x="14811" y="95840"/>
                </a:cubicBezTo>
                <a:cubicBezTo>
                  <a:pt x="14870" y="95884"/>
                  <a:pt x="14942" y="95913"/>
                  <a:pt x="15030" y="95928"/>
                </a:cubicBezTo>
                <a:cubicBezTo>
                  <a:pt x="15047" y="95930"/>
                  <a:pt x="15064" y="95931"/>
                  <a:pt x="15081" y="95931"/>
                </a:cubicBezTo>
                <a:cubicBezTo>
                  <a:pt x="15169" y="95931"/>
                  <a:pt x="15263" y="95899"/>
                  <a:pt x="15336" y="95825"/>
                </a:cubicBezTo>
                <a:cubicBezTo>
                  <a:pt x="23508" y="89843"/>
                  <a:pt x="29870" y="82153"/>
                  <a:pt x="34437" y="73325"/>
                </a:cubicBezTo>
                <a:cubicBezTo>
                  <a:pt x="40335" y="77056"/>
                  <a:pt x="47248" y="78859"/>
                  <a:pt x="54178" y="78859"/>
                </a:cubicBezTo>
                <a:cubicBezTo>
                  <a:pt x="57655" y="78859"/>
                  <a:pt x="61136" y="78405"/>
                  <a:pt x="64496" y="77513"/>
                </a:cubicBezTo>
                <a:cubicBezTo>
                  <a:pt x="64527" y="77523"/>
                  <a:pt x="64559" y="77528"/>
                  <a:pt x="64592" y="77528"/>
                </a:cubicBezTo>
                <a:cubicBezTo>
                  <a:pt x="64652" y="77528"/>
                  <a:pt x="64711" y="77512"/>
                  <a:pt x="64758" y="77484"/>
                </a:cubicBezTo>
                <a:cubicBezTo>
                  <a:pt x="64817" y="77455"/>
                  <a:pt x="64860" y="77425"/>
                  <a:pt x="64919" y="77396"/>
                </a:cubicBezTo>
                <a:cubicBezTo>
                  <a:pt x="68727" y="76346"/>
                  <a:pt x="72346" y="74711"/>
                  <a:pt x="75644" y="72552"/>
                </a:cubicBezTo>
                <a:cubicBezTo>
                  <a:pt x="82939" y="67751"/>
                  <a:pt x="88572" y="60849"/>
                  <a:pt x="93139" y="53481"/>
                </a:cubicBezTo>
                <a:cubicBezTo>
                  <a:pt x="93354" y="53137"/>
                  <a:pt x="93330" y="52371"/>
                  <a:pt x="92776" y="52371"/>
                </a:cubicBezTo>
                <a:cubicBezTo>
                  <a:pt x="92766" y="52371"/>
                  <a:pt x="92755" y="52371"/>
                  <a:pt x="92745" y="52372"/>
                </a:cubicBezTo>
                <a:lnTo>
                  <a:pt x="78606" y="52780"/>
                </a:lnTo>
                <a:cubicBezTo>
                  <a:pt x="78358" y="52809"/>
                  <a:pt x="78153" y="53014"/>
                  <a:pt x="78109" y="53276"/>
                </a:cubicBezTo>
                <a:cubicBezTo>
                  <a:pt x="77322" y="58734"/>
                  <a:pt x="75337" y="64818"/>
                  <a:pt x="71923" y="69590"/>
                </a:cubicBezTo>
                <a:lnTo>
                  <a:pt x="71850" y="69590"/>
                </a:lnTo>
                <a:cubicBezTo>
                  <a:pt x="68477" y="70089"/>
                  <a:pt x="65057" y="70422"/>
                  <a:pt x="61646" y="70422"/>
                </a:cubicBezTo>
                <a:cubicBezTo>
                  <a:pt x="58682" y="70422"/>
                  <a:pt x="55724" y="70171"/>
                  <a:pt x="52808" y="69561"/>
                </a:cubicBezTo>
                <a:cubicBezTo>
                  <a:pt x="47686" y="68510"/>
                  <a:pt x="42958" y="66380"/>
                  <a:pt x="38595" y="63549"/>
                </a:cubicBezTo>
                <a:cubicBezTo>
                  <a:pt x="41032" y="56516"/>
                  <a:pt x="42915" y="48957"/>
                  <a:pt x="43221" y="41443"/>
                </a:cubicBezTo>
                <a:cubicBezTo>
                  <a:pt x="43265" y="41355"/>
                  <a:pt x="43294" y="41267"/>
                  <a:pt x="43294" y="41165"/>
                </a:cubicBezTo>
                <a:cubicBezTo>
                  <a:pt x="44242" y="30440"/>
                  <a:pt x="44184" y="17979"/>
                  <a:pt x="38274" y="8495"/>
                </a:cubicBezTo>
                <a:cubicBezTo>
                  <a:pt x="35222" y="3621"/>
                  <a:pt x="30265" y="1"/>
                  <a:pt x="24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2"/>
          <p:cNvGrpSpPr/>
          <p:nvPr/>
        </p:nvGrpSpPr>
        <p:grpSpPr>
          <a:xfrm>
            <a:off x="6979250" y="-280787"/>
            <a:ext cx="728500" cy="639525"/>
            <a:chOff x="1434550" y="4732575"/>
            <a:chExt cx="728500" cy="639525"/>
          </a:xfrm>
        </p:grpSpPr>
        <p:sp>
          <p:nvSpPr>
            <p:cNvPr id="118" name="Google Shape;118;p2"/>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2"/>
          <p:cNvSpPr txBox="1">
            <a:spLocks noGrp="1"/>
          </p:cNvSpPr>
          <p:nvPr>
            <p:ph type="subTitle" idx="1"/>
          </p:nvPr>
        </p:nvSpPr>
        <p:spPr>
          <a:xfrm flipH="1">
            <a:off x="1738800" y="3340776"/>
            <a:ext cx="5666400" cy="32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2" name="Google Shape;132;p2"/>
          <p:cNvSpPr txBox="1">
            <a:spLocks noGrp="1"/>
          </p:cNvSpPr>
          <p:nvPr>
            <p:ph type="subTitle" idx="2"/>
          </p:nvPr>
        </p:nvSpPr>
        <p:spPr>
          <a:xfrm flipH="1">
            <a:off x="1769075" y="2345925"/>
            <a:ext cx="5620200" cy="893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lnSpc>
                <a:spcPct val="100000"/>
              </a:lnSpc>
              <a:spcBef>
                <a:spcPts val="0"/>
              </a:spcBef>
              <a:spcAft>
                <a:spcPts val="0"/>
              </a:spcAft>
              <a:buClr>
                <a:srgbClr val="541C1D"/>
              </a:buClr>
              <a:buSzPts val="7000"/>
              <a:buNone/>
              <a:defRPr sz="7000">
                <a:solidFill>
                  <a:srgbClr val="541C1D"/>
                </a:solidFill>
              </a:defRPr>
            </a:lvl2pPr>
            <a:lvl3pPr lvl="2" algn="ctr" rtl="0">
              <a:lnSpc>
                <a:spcPct val="100000"/>
              </a:lnSpc>
              <a:spcBef>
                <a:spcPts val="0"/>
              </a:spcBef>
              <a:spcAft>
                <a:spcPts val="0"/>
              </a:spcAft>
              <a:buClr>
                <a:srgbClr val="541C1D"/>
              </a:buClr>
              <a:buSzPts val="7000"/>
              <a:buNone/>
              <a:defRPr sz="7000">
                <a:solidFill>
                  <a:srgbClr val="541C1D"/>
                </a:solidFill>
              </a:defRPr>
            </a:lvl3pPr>
            <a:lvl4pPr lvl="3" algn="ctr" rtl="0">
              <a:lnSpc>
                <a:spcPct val="100000"/>
              </a:lnSpc>
              <a:spcBef>
                <a:spcPts val="0"/>
              </a:spcBef>
              <a:spcAft>
                <a:spcPts val="0"/>
              </a:spcAft>
              <a:buClr>
                <a:srgbClr val="541C1D"/>
              </a:buClr>
              <a:buSzPts val="7000"/>
              <a:buNone/>
              <a:defRPr sz="7000">
                <a:solidFill>
                  <a:srgbClr val="541C1D"/>
                </a:solidFill>
              </a:defRPr>
            </a:lvl4pPr>
            <a:lvl5pPr lvl="4" algn="ctr" rtl="0">
              <a:lnSpc>
                <a:spcPct val="100000"/>
              </a:lnSpc>
              <a:spcBef>
                <a:spcPts val="0"/>
              </a:spcBef>
              <a:spcAft>
                <a:spcPts val="0"/>
              </a:spcAft>
              <a:buClr>
                <a:srgbClr val="541C1D"/>
              </a:buClr>
              <a:buSzPts val="7000"/>
              <a:buNone/>
              <a:defRPr sz="7000">
                <a:solidFill>
                  <a:srgbClr val="541C1D"/>
                </a:solidFill>
              </a:defRPr>
            </a:lvl5pPr>
            <a:lvl6pPr lvl="5" algn="ctr" rtl="0">
              <a:lnSpc>
                <a:spcPct val="100000"/>
              </a:lnSpc>
              <a:spcBef>
                <a:spcPts val="0"/>
              </a:spcBef>
              <a:spcAft>
                <a:spcPts val="0"/>
              </a:spcAft>
              <a:buClr>
                <a:srgbClr val="541C1D"/>
              </a:buClr>
              <a:buSzPts val="7000"/>
              <a:buNone/>
              <a:defRPr sz="7000">
                <a:solidFill>
                  <a:srgbClr val="541C1D"/>
                </a:solidFill>
              </a:defRPr>
            </a:lvl6pPr>
            <a:lvl7pPr lvl="6" algn="ctr" rtl="0">
              <a:lnSpc>
                <a:spcPct val="100000"/>
              </a:lnSpc>
              <a:spcBef>
                <a:spcPts val="0"/>
              </a:spcBef>
              <a:spcAft>
                <a:spcPts val="0"/>
              </a:spcAft>
              <a:buClr>
                <a:srgbClr val="541C1D"/>
              </a:buClr>
              <a:buSzPts val="7000"/>
              <a:buNone/>
              <a:defRPr sz="7000">
                <a:solidFill>
                  <a:srgbClr val="541C1D"/>
                </a:solidFill>
              </a:defRPr>
            </a:lvl7pPr>
            <a:lvl8pPr lvl="7" algn="ctr" rtl="0">
              <a:lnSpc>
                <a:spcPct val="100000"/>
              </a:lnSpc>
              <a:spcBef>
                <a:spcPts val="0"/>
              </a:spcBef>
              <a:spcAft>
                <a:spcPts val="0"/>
              </a:spcAft>
              <a:buClr>
                <a:srgbClr val="541C1D"/>
              </a:buClr>
              <a:buSzPts val="7000"/>
              <a:buNone/>
              <a:defRPr sz="7000">
                <a:solidFill>
                  <a:srgbClr val="541C1D"/>
                </a:solidFill>
              </a:defRPr>
            </a:lvl8pPr>
            <a:lvl9pPr lvl="8" algn="ctr" rtl="0">
              <a:lnSpc>
                <a:spcPct val="100000"/>
              </a:lnSpc>
              <a:spcBef>
                <a:spcPts val="0"/>
              </a:spcBef>
              <a:spcAft>
                <a:spcPts val="0"/>
              </a:spcAft>
              <a:buClr>
                <a:srgbClr val="541C1D"/>
              </a:buClr>
              <a:buSzPts val="7000"/>
              <a:buNone/>
              <a:defRPr sz="7000">
                <a:solidFill>
                  <a:srgbClr val="541C1D"/>
                </a:solidFill>
              </a:defRPr>
            </a:lvl9pPr>
          </a:lstStyle>
          <a:p>
            <a:endParaRPr/>
          </a:p>
        </p:txBody>
      </p:sp>
      <p:sp>
        <p:nvSpPr>
          <p:cNvPr id="133" name="Google Shape;133;p2"/>
          <p:cNvSpPr txBox="1">
            <a:spLocks noGrp="1"/>
          </p:cNvSpPr>
          <p:nvPr>
            <p:ph type="ctrTitle"/>
          </p:nvPr>
        </p:nvSpPr>
        <p:spPr>
          <a:xfrm rot="200" flipH="1">
            <a:off x="1993500" y="1626071"/>
            <a:ext cx="5157000" cy="117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7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308"/>
        <p:cNvGrpSpPr/>
        <p:nvPr/>
      </p:nvGrpSpPr>
      <p:grpSpPr>
        <a:xfrm>
          <a:off x="0" y="0"/>
          <a:ext cx="0" cy="0"/>
          <a:chOff x="0" y="0"/>
          <a:chExt cx="0" cy="0"/>
        </a:xfrm>
      </p:grpSpPr>
      <p:sp>
        <p:nvSpPr>
          <p:cNvPr id="309" name="Google Shape;309;p20"/>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txBox="1">
            <a:spLocks noGrp="1"/>
          </p:cNvSpPr>
          <p:nvPr>
            <p:ph type="subTitle" idx="1"/>
          </p:nvPr>
        </p:nvSpPr>
        <p:spPr>
          <a:xfrm flipH="1">
            <a:off x="1796850" y="1535291"/>
            <a:ext cx="5550300" cy="206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541C1D"/>
              </a:buClr>
              <a:buSzPts val="2600"/>
              <a:buFont typeface="Barlow Black"/>
              <a:buNone/>
              <a:defRPr sz="2600">
                <a:solidFill>
                  <a:schemeClr val="accent1"/>
                </a:solidFill>
                <a:latin typeface="Barlow Black"/>
                <a:ea typeface="Barlow Black"/>
                <a:cs typeface="Barlow Black"/>
                <a:sym typeface="Barlow Black"/>
              </a:defRPr>
            </a:lvl1pPr>
            <a:lvl2pPr lvl="1"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2pPr>
            <a:lvl3pPr lvl="2"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3pPr>
            <a:lvl4pPr lvl="3"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4pPr>
            <a:lvl5pPr lvl="4"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5pPr>
            <a:lvl6pPr lvl="5"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6pPr>
            <a:lvl7pPr lvl="6"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7pPr>
            <a:lvl8pPr lvl="7"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8pPr>
            <a:lvl9pPr lvl="8"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9pPr>
          </a:lstStyle>
          <a:p>
            <a:endParaRPr/>
          </a:p>
        </p:txBody>
      </p:sp>
      <p:sp>
        <p:nvSpPr>
          <p:cNvPr id="311" name="Google Shape;311;p20"/>
          <p:cNvSpPr txBox="1">
            <a:spLocks noGrp="1"/>
          </p:cNvSpPr>
          <p:nvPr>
            <p:ph type="ctrTitle"/>
          </p:nvPr>
        </p:nvSpPr>
        <p:spPr>
          <a:xfrm flipH="1">
            <a:off x="1434450" y="3656863"/>
            <a:ext cx="6275100" cy="42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541C1D"/>
              </a:buClr>
              <a:buSzPts val="3600"/>
              <a:buNone/>
              <a:defRPr sz="3600"/>
            </a:lvl1pPr>
            <a:lvl2pPr lvl="1"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2pPr>
            <a:lvl3pPr lvl="2"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3pPr>
            <a:lvl4pPr lvl="3"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4pPr>
            <a:lvl5pPr lvl="4"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5pPr>
            <a:lvl6pPr lvl="5"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6pPr>
            <a:lvl7pPr lvl="6"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7pPr>
            <a:lvl8pPr lvl="7"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8pPr>
            <a:lvl9pPr lvl="8"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9pPr>
          </a:lstStyle>
          <a:p>
            <a:endParaRPr/>
          </a:p>
        </p:txBody>
      </p:sp>
      <p:sp>
        <p:nvSpPr>
          <p:cNvPr id="312" name="Google Shape;312;p20"/>
          <p:cNvSpPr/>
          <p:nvPr/>
        </p:nvSpPr>
        <p:spPr>
          <a:xfrm>
            <a:off x="1566600" y="1291975"/>
            <a:ext cx="1043600" cy="1042407"/>
          </a:xfrm>
          <a:custGeom>
            <a:avLst/>
            <a:gdLst/>
            <a:ahLst/>
            <a:cxnLst/>
            <a:rect l="l" t="t" r="r" b="b"/>
            <a:pathLst>
              <a:path w="41744" h="38762" extrusionOk="0">
                <a:moveTo>
                  <a:pt x="0" y="38762"/>
                </a:moveTo>
                <a:lnTo>
                  <a:pt x="0" y="0"/>
                </a:lnTo>
                <a:lnTo>
                  <a:pt x="41744" y="0"/>
                </a:lnTo>
              </a:path>
            </a:pathLst>
          </a:custGeom>
          <a:noFill/>
          <a:ln w="28575" cap="rnd" cmpd="sng">
            <a:solidFill>
              <a:schemeClr val="accent5"/>
            </a:solidFill>
            <a:prstDash val="solid"/>
            <a:round/>
            <a:headEnd type="none" w="med" len="med"/>
            <a:tailEnd type="none" w="med" len="med"/>
          </a:ln>
        </p:spPr>
      </p:sp>
      <p:sp>
        <p:nvSpPr>
          <p:cNvPr id="313" name="Google Shape;313;p20"/>
          <p:cNvSpPr/>
          <p:nvPr/>
        </p:nvSpPr>
        <p:spPr>
          <a:xfrm rot="10800000">
            <a:off x="6533800" y="2770768"/>
            <a:ext cx="1043600" cy="1042407"/>
          </a:xfrm>
          <a:custGeom>
            <a:avLst/>
            <a:gdLst/>
            <a:ahLst/>
            <a:cxnLst/>
            <a:rect l="l" t="t" r="r" b="b"/>
            <a:pathLst>
              <a:path w="41744" h="38762" extrusionOk="0">
                <a:moveTo>
                  <a:pt x="0" y="38762"/>
                </a:moveTo>
                <a:lnTo>
                  <a:pt x="0" y="0"/>
                </a:lnTo>
                <a:lnTo>
                  <a:pt x="41744" y="0"/>
                </a:lnTo>
              </a:path>
            </a:pathLst>
          </a:custGeom>
          <a:noFill/>
          <a:ln w="28575" cap="rnd" cmpd="sng">
            <a:solidFill>
              <a:schemeClr val="accent5"/>
            </a:solidFill>
            <a:prstDash val="solid"/>
            <a:round/>
            <a:headEnd type="none" w="med" len="med"/>
            <a:tailEnd type="none" w="med" len="med"/>
          </a:ln>
        </p:spPr>
      </p:sp>
      <p:grpSp>
        <p:nvGrpSpPr>
          <p:cNvPr id="314" name="Google Shape;314;p20"/>
          <p:cNvGrpSpPr/>
          <p:nvPr/>
        </p:nvGrpSpPr>
        <p:grpSpPr>
          <a:xfrm>
            <a:off x="5303075" y="504425"/>
            <a:ext cx="414425" cy="294200"/>
            <a:chOff x="4636400" y="2655400"/>
            <a:chExt cx="414425" cy="294200"/>
          </a:xfrm>
        </p:grpSpPr>
        <p:sp>
          <p:nvSpPr>
            <p:cNvPr id="315" name="Google Shape;315;p20"/>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0"/>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0"/>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0"/>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20"/>
          <p:cNvGrpSpPr/>
          <p:nvPr/>
        </p:nvGrpSpPr>
        <p:grpSpPr>
          <a:xfrm>
            <a:off x="7955425" y="1825375"/>
            <a:ext cx="79550" cy="187500"/>
            <a:chOff x="7955425" y="1825375"/>
            <a:chExt cx="79550" cy="187500"/>
          </a:xfrm>
        </p:grpSpPr>
        <p:sp>
          <p:nvSpPr>
            <p:cNvPr id="323" name="Google Shape;323;p20"/>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20"/>
          <p:cNvGrpSpPr/>
          <p:nvPr/>
        </p:nvGrpSpPr>
        <p:grpSpPr>
          <a:xfrm rot="1784480">
            <a:off x="2139540" y="3799639"/>
            <a:ext cx="336010" cy="374986"/>
            <a:chOff x="8025825" y="930775"/>
            <a:chExt cx="336000" cy="374975"/>
          </a:xfrm>
        </p:grpSpPr>
        <p:sp>
          <p:nvSpPr>
            <p:cNvPr id="326" name="Google Shape;326;p20"/>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0"/>
          <p:cNvGrpSpPr/>
          <p:nvPr/>
        </p:nvGrpSpPr>
        <p:grpSpPr>
          <a:xfrm rot="1747851">
            <a:off x="4393603" y="748118"/>
            <a:ext cx="455645" cy="649767"/>
            <a:chOff x="8229025" y="-95525"/>
            <a:chExt cx="455650" cy="649775"/>
          </a:xfrm>
        </p:grpSpPr>
        <p:sp>
          <p:nvSpPr>
            <p:cNvPr id="333" name="Google Shape;333;p20"/>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0"/>
          <p:cNvGrpSpPr/>
          <p:nvPr/>
        </p:nvGrpSpPr>
        <p:grpSpPr>
          <a:xfrm>
            <a:off x="4572000" y="-280787"/>
            <a:ext cx="728500" cy="639525"/>
            <a:chOff x="1434550" y="4732575"/>
            <a:chExt cx="728500" cy="639525"/>
          </a:xfrm>
        </p:grpSpPr>
        <p:sp>
          <p:nvSpPr>
            <p:cNvPr id="342" name="Google Shape;342;p20"/>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0"/>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0"/>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0"/>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0"/>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0"/>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0"/>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0"/>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20"/>
          <p:cNvGrpSpPr/>
          <p:nvPr/>
        </p:nvGrpSpPr>
        <p:grpSpPr>
          <a:xfrm rot="3029405">
            <a:off x="795387" y="3662247"/>
            <a:ext cx="455641" cy="649763"/>
            <a:chOff x="8229025" y="-95525"/>
            <a:chExt cx="455650" cy="649775"/>
          </a:xfrm>
        </p:grpSpPr>
        <p:sp>
          <p:nvSpPr>
            <p:cNvPr id="356" name="Google Shape;356;p20"/>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0"/>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0"/>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0"/>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0"/>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0"/>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0"/>
          <p:cNvGrpSpPr/>
          <p:nvPr/>
        </p:nvGrpSpPr>
        <p:grpSpPr>
          <a:xfrm>
            <a:off x="722813" y="4730425"/>
            <a:ext cx="414425" cy="294200"/>
            <a:chOff x="4636400" y="2655400"/>
            <a:chExt cx="414425" cy="294200"/>
          </a:xfrm>
        </p:grpSpPr>
        <p:sp>
          <p:nvSpPr>
            <p:cNvPr id="365" name="Google Shape;365;p20"/>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0"/>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0"/>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0"/>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0"/>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0"/>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0"/>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20"/>
          <p:cNvGrpSpPr/>
          <p:nvPr/>
        </p:nvGrpSpPr>
        <p:grpSpPr>
          <a:xfrm rot="-9726518">
            <a:off x="738007" y="2201845"/>
            <a:ext cx="79547" cy="187492"/>
            <a:chOff x="7955425" y="1825375"/>
            <a:chExt cx="79550" cy="187500"/>
          </a:xfrm>
        </p:grpSpPr>
        <p:sp>
          <p:nvSpPr>
            <p:cNvPr id="373" name="Google Shape;373;p20"/>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0"/>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lists">
  <p:cSld name="CUSTOM_4">
    <p:spTree>
      <p:nvGrpSpPr>
        <p:cNvPr id="1" name="Shape 385"/>
        <p:cNvGrpSpPr/>
        <p:nvPr/>
      </p:nvGrpSpPr>
      <p:grpSpPr>
        <a:xfrm>
          <a:off x="0" y="0"/>
          <a:ext cx="0" cy="0"/>
          <a:chOff x="0" y="0"/>
          <a:chExt cx="0" cy="0"/>
        </a:xfrm>
      </p:grpSpPr>
      <p:sp>
        <p:nvSpPr>
          <p:cNvPr id="386" name="Google Shape;386;p22"/>
          <p:cNvSpPr txBox="1">
            <a:spLocks noGrp="1"/>
          </p:cNvSpPr>
          <p:nvPr>
            <p:ph type="body" idx="1"/>
          </p:nvPr>
        </p:nvSpPr>
        <p:spPr>
          <a:xfrm>
            <a:off x="719650" y="1734257"/>
            <a:ext cx="3404400" cy="2594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Lato"/>
              <a:buChar char="●"/>
              <a:defRPr/>
            </a:lvl1pPr>
            <a:lvl2pPr marL="914400" lvl="1" indent="-317500" rtl="0">
              <a:spcBef>
                <a:spcPts val="0"/>
              </a:spcBef>
              <a:spcAft>
                <a:spcPts val="0"/>
              </a:spcAft>
              <a:buSzPts val="1400"/>
              <a:buFont typeface="Lato"/>
              <a:buChar char="○"/>
              <a:defRPr/>
            </a:lvl2pPr>
            <a:lvl3pPr marL="1371600" lvl="2" indent="-317500" rtl="0">
              <a:spcBef>
                <a:spcPts val="0"/>
              </a:spcBef>
              <a:spcAft>
                <a:spcPts val="0"/>
              </a:spcAft>
              <a:buSzPts val="1400"/>
              <a:buFont typeface="Lato"/>
              <a:buChar char="■"/>
              <a:defRPr/>
            </a:lvl3pPr>
            <a:lvl4pPr marL="1828800" lvl="3" indent="-317500" rtl="0">
              <a:spcBef>
                <a:spcPts val="0"/>
              </a:spcBef>
              <a:spcAft>
                <a:spcPts val="0"/>
              </a:spcAft>
              <a:buSzPts val="1400"/>
              <a:buFont typeface="Lato"/>
              <a:buChar char="●"/>
              <a:defRPr/>
            </a:lvl4pPr>
            <a:lvl5pPr marL="2286000" lvl="4" indent="-317500" rtl="0">
              <a:spcBef>
                <a:spcPts val="0"/>
              </a:spcBef>
              <a:spcAft>
                <a:spcPts val="0"/>
              </a:spcAft>
              <a:buSzPts val="1400"/>
              <a:buFont typeface="Lato"/>
              <a:buChar char="○"/>
              <a:defRPr/>
            </a:lvl5pPr>
            <a:lvl6pPr marL="2743200" lvl="5" indent="-317500" rtl="0">
              <a:spcBef>
                <a:spcPts val="0"/>
              </a:spcBef>
              <a:spcAft>
                <a:spcPts val="0"/>
              </a:spcAft>
              <a:buSzPts val="1400"/>
              <a:buFont typeface="Lato"/>
              <a:buChar char="■"/>
              <a:defRPr/>
            </a:lvl6pPr>
            <a:lvl7pPr marL="3200400" lvl="6" indent="-317500" rtl="0">
              <a:spcBef>
                <a:spcPts val="0"/>
              </a:spcBef>
              <a:spcAft>
                <a:spcPts val="0"/>
              </a:spcAft>
              <a:buSzPts val="1400"/>
              <a:buFont typeface="Lato"/>
              <a:buChar char="●"/>
              <a:defRPr/>
            </a:lvl7pPr>
            <a:lvl8pPr marL="3657600" lvl="7" indent="-317500" rtl="0">
              <a:spcBef>
                <a:spcPts val="0"/>
              </a:spcBef>
              <a:spcAft>
                <a:spcPts val="0"/>
              </a:spcAft>
              <a:buSzPts val="1400"/>
              <a:buFont typeface="Lato"/>
              <a:buChar char="○"/>
              <a:defRPr/>
            </a:lvl8pPr>
            <a:lvl9pPr marL="4114800" lvl="8" indent="-317500" rtl="0">
              <a:spcBef>
                <a:spcPts val="0"/>
              </a:spcBef>
              <a:spcAft>
                <a:spcPts val="0"/>
              </a:spcAft>
              <a:buSzPts val="1400"/>
              <a:buFont typeface="Lato"/>
              <a:buChar char="■"/>
              <a:defRPr/>
            </a:lvl9pPr>
          </a:lstStyle>
          <a:p>
            <a:endParaRPr/>
          </a:p>
        </p:txBody>
      </p:sp>
      <p:sp>
        <p:nvSpPr>
          <p:cNvPr id="387" name="Google Shape;387;p22"/>
          <p:cNvSpPr txBox="1">
            <a:spLocks noGrp="1"/>
          </p:cNvSpPr>
          <p:nvPr>
            <p:ph type="body" idx="2"/>
          </p:nvPr>
        </p:nvSpPr>
        <p:spPr>
          <a:xfrm>
            <a:off x="4572000" y="1734257"/>
            <a:ext cx="3404400" cy="2594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Lato"/>
              <a:buChar char="●"/>
              <a:defRPr/>
            </a:lvl1pPr>
            <a:lvl2pPr marL="914400" lvl="1" indent="-317500" rtl="0">
              <a:spcBef>
                <a:spcPts val="0"/>
              </a:spcBef>
              <a:spcAft>
                <a:spcPts val="0"/>
              </a:spcAft>
              <a:buSzPts val="1400"/>
              <a:buFont typeface="Lato"/>
              <a:buChar char="○"/>
              <a:defRPr/>
            </a:lvl2pPr>
            <a:lvl3pPr marL="1371600" lvl="2" indent="-317500" rtl="0">
              <a:spcBef>
                <a:spcPts val="0"/>
              </a:spcBef>
              <a:spcAft>
                <a:spcPts val="0"/>
              </a:spcAft>
              <a:buSzPts val="1400"/>
              <a:buFont typeface="Lato"/>
              <a:buChar char="■"/>
              <a:defRPr/>
            </a:lvl3pPr>
            <a:lvl4pPr marL="1828800" lvl="3" indent="-317500" rtl="0">
              <a:spcBef>
                <a:spcPts val="0"/>
              </a:spcBef>
              <a:spcAft>
                <a:spcPts val="0"/>
              </a:spcAft>
              <a:buSzPts val="1400"/>
              <a:buFont typeface="Lato"/>
              <a:buChar char="●"/>
              <a:defRPr/>
            </a:lvl4pPr>
            <a:lvl5pPr marL="2286000" lvl="4" indent="-317500" rtl="0">
              <a:spcBef>
                <a:spcPts val="0"/>
              </a:spcBef>
              <a:spcAft>
                <a:spcPts val="0"/>
              </a:spcAft>
              <a:buSzPts val="1400"/>
              <a:buFont typeface="Lato"/>
              <a:buChar char="○"/>
              <a:defRPr/>
            </a:lvl5pPr>
            <a:lvl6pPr marL="2743200" lvl="5" indent="-317500" rtl="0">
              <a:spcBef>
                <a:spcPts val="0"/>
              </a:spcBef>
              <a:spcAft>
                <a:spcPts val="0"/>
              </a:spcAft>
              <a:buSzPts val="1400"/>
              <a:buFont typeface="Lato"/>
              <a:buChar char="■"/>
              <a:defRPr/>
            </a:lvl6pPr>
            <a:lvl7pPr marL="3200400" lvl="6" indent="-317500" rtl="0">
              <a:spcBef>
                <a:spcPts val="0"/>
              </a:spcBef>
              <a:spcAft>
                <a:spcPts val="0"/>
              </a:spcAft>
              <a:buSzPts val="1400"/>
              <a:buFont typeface="Lato"/>
              <a:buChar char="●"/>
              <a:defRPr/>
            </a:lvl7pPr>
            <a:lvl8pPr marL="3657600" lvl="7" indent="-317500" rtl="0">
              <a:spcBef>
                <a:spcPts val="0"/>
              </a:spcBef>
              <a:spcAft>
                <a:spcPts val="0"/>
              </a:spcAft>
              <a:buSzPts val="1400"/>
              <a:buFont typeface="Lato"/>
              <a:buChar char="○"/>
              <a:defRPr/>
            </a:lvl8pPr>
            <a:lvl9pPr marL="4114800" lvl="8" indent="-317500" rtl="0">
              <a:spcBef>
                <a:spcPts val="0"/>
              </a:spcBef>
              <a:spcAft>
                <a:spcPts val="0"/>
              </a:spcAft>
              <a:buSzPts val="1400"/>
              <a:buFont typeface="Lato"/>
              <a:buChar char="■"/>
              <a:defRPr/>
            </a:lvl9pPr>
          </a:lstStyle>
          <a:p>
            <a:endParaRPr/>
          </a:p>
        </p:txBody>
      </p:sp>
      <p:cxnSp>
        <p:nvCxnSpPr>
          <p:cNvPr id="388" name="Google Shape;388;p22"/>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389" name="Google Shape;389;p22"/>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390" name="Google Shape;390;p22"/>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4">
  <p:cSld name="CUSTOM_7">
    <p:spTree>
      <p:nvGrpSpPr>
        <p:cNvPr id="1" name="Shape 412"/>
        <p:cNvGrpSpPr/>
        <p:nvPr/>
      </p:nvGrpSpPr>
      <p:grpSpPr>
        <a:xfrm>
          <a:off x="0" y="0"/>
          <a:ext cx="0" cy="0"/>
          <a:chOff x="0" y="0"/>
          <a:chExt cx="0" cy="0"/>
        </a:xfrm>
      </p:grpSpPr>
      <p:sp>
        <p:nvSpPr>
          <p:cNvPr id="413" name="Google Shape;413;p25"/>
          <p:cNvSpPr/>
          <p:nvPr/>
        </p:nvSpPr>
        <p:spPr>
          <a:xfrm flipH="1">
            <a:off x="-8061" y="4021451"/>
            <a:ext cx="9160136" cy="1122059"/>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25"/>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415" name="Google Shape;415;p25"/>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CUSTOM_8">
    <p:spTree>
      <p:nvGrpSpPr>
        <p:cNvPr id="1" name="Shape 416"/>
        <p:cNvGrpSpPr/>
        <p:nvPr/>
      </p:nvGrpSpPr>
      <p:grpSpPr>
        <a:xfrm>
          <a:off x="0" y="0"/>
          <a:ext cx="0" cy="0"/>
          <a:chOff x="0" y="0"/>
          <a:chExt cx="0" cy="0"/>
        </a:xfrm>
      </p:grpSpPr>
      <p:sp>
        <p:nvSpPr>
          <p:cNvPr id="417" name="Google Shape;417;p26"/>
          <p:cNvSpPr/>
          <p:nvPr/>
        </p:nvSpPr>
        <p:spPr>
          <a:xfrm rot="10800000" flipH="1">
            <a:off x="-8062"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9" name="Google Shape;419;p26"/>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420" name="Google Shape;420;p26"/>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3">
  <p:cSld name="CUSTOM_10">
    <p:spTree>
      <p:nvGrpSpPr>
        <p:cNvPr id="1" name="Shape 425"/>
        <p:cNvGrpSpPr/>
        <p:nvPr/>
      </p:nvGrpSpPr>
      <p:grpSpPr>
        <a:xfrm>
          <a:off x="0" y="0"/>
          <a:ext cx="0" cy="0"/>
          <a:chOff x="0" y="0"/>
          <a:chExt cx="0" cy="0"/>
        </a:xfrm>
      </p:grpSpPr>
      <p:sp>
        <p:nvSpPr>
          <p:cNvPr id="426" name="Google Shape;426;p28"/>
          <p:cNvSpPr txBox="1">
            <a:spLocks noGrp="1"/>
          </p:cNvSpPr>
          <p:nvPr>
            <p:ph type="title" hasCustomPrompt="1"/>
          </p:nvPr>
        </p:nvSpPr>
        <p:spPr>
          <a:xfrm flipH="1">
            <a:off x="571625" y="1540675"/>
            <a:ext cx="966600" cy="1225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sp>
        <p:nvSpPr>
          <p:cNvPr id="427" name="Google Shape;427;p28"/>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txBox="1">
            <a:spLocks noGrp="1"/>
          </p:cNvSpPr>
          <p:nvPr>
            <p:ph type="title" idx="2"/>
          </p:nvPr>
        </p:nvSpPr>
        <p:spPr>
          <a:xfrm>
            <a:off x="1020125" y="2022875"/>
            <a:ext cx="4672500" cy="694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429" name="Google Shape;429;p28"/>
          <p:cNvSpPr txBox="1">
            <a:spLocks noGrp="1"/>
          </p:cNvSpPr>
          <p:nvPr>
            <p:ph type="subTitle" idx="1"/>
          </p:nvPr>
        </p:nvSpPr>
        <p:spPr>
          <a:xfrm>
            <a:off x="715374" y="28862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430" name="Google Shape;430;p28"/>
          <p:cNvCxnSpPr/>
          <p:nvPr/>
        </p:nvCxnSpPr>
        <p:spPr>
          <a:xfrm>
            <a:off x="813061" y="3497543"/>
            <a:ext cx="2898600" cy="0"/>
          </a:xfrm>
          <a:prstGeom prst="straightConnector1">
            <a:avLst/>
          </a:prstGeom>
          <a:noFill/>
          <a:ln w="28575" cap="rnd" cmpd="sng">
            <a:solidFill>
              <a:srgbClr val="FFFFFF"/>
            </a:solidFill>
            <a:prstDash val="solid"/>
            <a:round/>
            <a:headEnd type="none" w="med" len="med"/>
            <a:tailEnd type="none" w="med" len="med"/>
          </a:ln>
        </p:spPr>
      </p:cxnSp>
      <p:sp>
        <p:nvSpPr>
          <p:cNvPr id="431" name="Google Shape;431;p28"/>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4">
  <p:cSld name="CUSTOM_11">
    <p:spTree>
      <p:nvGrpSpPr>
        <p:cNvPr id="1" name="Shape 432"/>
        <p:cNvGrpSpPr/>
        <p:nvPr/>
      </p:nvGrpSpPr>
      <p:grpSpPr>
        <a:xfrm>
          <a:off x="0" y="0"/>
          <a:ext cx="0" cy="0"/>
          <a:chOff x="0" y="0"/>
          <a:chExt cx="0" cy="0"/>
        </a:xfrm>
      </p:grpSpPr>
      <p:sp>
        <p:nvSpPr>
          <p:cNvPr id="433" name="Google Shape;433;p29"/>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txBox="1">
            <a:spLocks noGrp="1"/>
          </p:cNvSpPr>
          <p:nvPr>
            <p:ph type="subTitle" idx="1"/>
          </p:nvPr>
        </p:nvSpPr>
        <p:spPr>
          <a:xfrm flipH="1">
            <a:off x="715374" y="34958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35" name="Google Shape;435;p29"/>
          <p:cNvSpPr txBox="1">
            <a:spLocks noGrp="1"/>
          </p:cNvSpPr>
          <p:nvPr>
            <p:ph type="title" hasCustomPrompt="1"/>
          </p:nvPr>
        </p:nvSpPr>
        <p:spPr>
          <a:xfrm>
            <a:off x="571625" y="2119350"/>
            <a:ext cx="1093500" cy="1224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436" name="Google Shape;436;p29"/>
          <p:cNvCxnSpPr/>
          <p:nvPr/>
        </p:nvCxnSpPr>
        <p:spPr>
          <a:xfrm rot="10800000">
            <a:off x="813061"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437" name="Google Shape;437;p29"/>
          <p:cNvSpPr txBox="1">
            <a:spLocks noGrp="1"/>
          </p:cNvSpPr>
          <p:nvPr>
            <p:ph type="title" idx="2"/>
          </p:nvPr>
        </p:nvSpPr>
        <p:spPr>
          <a:xfrm flipH="1">
            <a:off x="1020125" y="2601500"/>
            <a:ext cx="5278800" cy="6948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6">
  <p:cSld name="CUSTOM_13">
    <p:spTree>
      <p:nvGrpSpPr>
        <p:cNvPr id="1" name="Shape 445"/>
        <p:cNvGrpSpPr/>
        <p:nvPr/>
      </p:nvGrpSpPr>
      <p:grpSpPr>
        <a:xfrm>
          <a:off x="0" y="0"/>
          <a:ext cx="0" cy="0"/>
          <a:chOff x="0" y="0"/>
          <a:chExt cx="0" cy="0"/>
        </a:xfrm>
      </p:grpSpPr>
      <p:sp>
        <p:nvSpPr>
          <p:cNvPr id="446" name="Google Shape;446;p31"/>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txBox="1">
            <a:spLocks noGrp="1"/>
          </p:cNvSpPr>
          <p:nvPr>
            <p:ph type="subTitle" idx="1"/>
          </p:nvPr>
        </p:nvSpPr>
        <p:spPr>
          <a:xfrm flipH="1">
            <a:off x="3756137" y="3495883"/>
            <a:ext cx="4672500" cy="46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48" name="Google Shape;448;p31"/>
          <p:cNvSpPr txBox="1">
            <a:spLocks noGrp="1"/>
          </p:cNvSpPr>
          <p:nvPr>
            <p:ph type="title" hasCustomPrompt="1"/>
          </p:nvPr>
        </p:nvSpPr>
        <p:spPr>
          <a:xfrm>
            <a:off x="7467192" y="2119350"/>
            <a:ext cx="1093500" cy="1224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449" name="Google Shape;449;p31"/>
          <p:cNvCxnSpPr/>
          <p:nvPr/>
        </p:nvCxnSpPr>
        <p:spPr>
          <a:xfrm rot="10800000">
            <a:off x="5432350"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450" name="Google Shape;450;p31"/>
          <p:cNvSpPr txBox="1">
            <a:spLocks noGrp="1"/>
          </p:cNvSpPr>
          <p:nvPr>
            <p:ph type="title" idx="2"/>
          </p:nvPr>
        </p:nvSpPr>
        <p:spPr>
          <a:xfrm flipH="1">
            <a:off x="1492022" y="2601500"/>
            <a:ext cx="6555600" cy="694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451" name="Google Shape;451;p31"/>
          <p:cNvSpPr/>
          <p:nvPr/>
        </p:nvSpPr>
        <p:spPr>
          <a:xfrm rot="10800000">
            <a:off x="2003360"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5">
  <p:cSld name="Section header 5">
    <p:spTree>
      <p:nvGrpSpPr>
        <p:cNvPr id="1" name="Shape 438"/>
        <p:cNvGrpSpPr/>
        <p:nvPr/>
      </p:nvGrpSpPr>
      <p:grpSpPr>
        <a:xfrm>
          <a:off x="0" y="0"/>
          <a:ext cx="0" cy="0"/>
          <a:chOff x="0" y="0"/>
          <a:chExt cx="0" cy="0"/>
        </a:xfrm>
      </p:grpSpPr>
      <p:sp>
        <p:nvSpPr>
          <p:cNvPr id="439" name="Google Shape;439;p30"/>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0"/>
          <p:cNvSpPr txBox="1">
            <a:spLocks noGrp="1"/>
          </p:cNvSpPr>
          <p:nvPr>
            <p:ph type="title"/>
          </p:nvPr>
        </p:nvSpPr>
        <p:spPr>
          <a:xfrm>
            <a:off x="1410419" y="2022875"/>
            <a:ext cx="7018200" cy="694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2" name="Google Shape;442;p30"/>
          <p:cNvSpPr txBox="1">
            <a:spLocks noGrp="1"/>
          </p:cNvSpPr>
          <p:nvPr>
            <p:ph type="subTitle" idx="1"/>
          </p:nvPr>
        </p:nvSpPr>
        <p:spPr>
          <a:xfrm>
            <a:off x="3040519" y="2886283"/>
            <a:ext cx="4672500" cy="46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43" name="Google Shape;443;p30"/>
          <p:cNvSpPr txBox="1">
            <a:spLocks noGrp="1"/>
          </p:cNvSpPr>
          <p:nvPr>
            <p:ph type="title" idx="2" hasCustomPrompt="1"/>
          </p:nvPr>
        </p:nvSpPr>
        <p:spPr>
          <a:xfrm flipH="1">
            <a:off x="7482079" y="1588775"/>
            <a:ext cx="736200" cy="1128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444" name="Google Shape;444;p30"/>
          <p:cNvCxnSpPr/>
          <p:nvPr/>
        </p:nvCxnSpPr>
        <p:spPr>
          <a:xfrm>
            <a:off x="3927469" y="3497543"/>
            <a:ext cx="2898600" cy="0"/>
          </a:xfrm>
          <a:prstGeom prst="straightConnector1">
            <a:avLst/>
          </a:prstGeom>
          <a:noFill/>
          <a:ln w="28575" cap="rnd" cmpd="sng">
            <a:solidFill>
              <a:srgbClr val="FFFFFF"/>
            </a:solidFill>
            <a:prstDash val="solid"/>
            <a:round/>
            <a:headEnd type="none" w="med" len="med"/>
            <a:tailEnd type="none" w="med" len="med"/>
          </a:ln>
        </p:spPr>
      </p:cxnSp>
    </p:spTree>
    <p:extLst>
      <p:ext uri="{BB962C8B-B14F-4D97-AF65-F5344CB8AC3E}">
        <p14:creationId xmlns:p14="http://schemas.microsoft.com/office/powerpoint/2010/main" val="3285816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4"/>
        <p:cNvGrpSpPr/>
        <p:nvPr/>
      </p:nvGrpSpPr>
      <p:grpSpPr>
        <a:xfrm>
          <a:off x="0" y="0"/>
          <a:ext cx="0" cy="0"/>
          <a:chOff x="0" y="0"/>
          <a:chExt cx="0" cy="0"/>
        </a:xfrm>
      </p:grpSpPr>
      <p:sp>
        <p:nvSpPr>
          <p:cNvPr id="135" name="Google Shape;135;p3"/>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txBox="1">
            <a:spLocks noGrp="1"/>
          </p:cNvSpPr>
          <p:nvPr>
            <p:ph type="title"/>
          </p:nvPr>
        </p:nvSpPr>
        <p:spPr>
          <a:xfrm>
            <a:off x="3756137" y="2022883"/>
            <a:ext cx="4672500" cy="694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8" name="Google Shape;138;p3"/>
          <p:cNvSpPr txBox="1">
            <a:spLocks noGrp="1"/>
          </p:cNvSpPr>
          <p:nvPr>
            <p:ph type="subTitle" idx="1"/>
          </p:nvPr>
        </p:nvSpPr>
        <p:spPr>
          <a:xfrm>
            <a:off x="3756137" y="2886283"/>
            <a:ext cx="4672500" cy="46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3"/>
          <p:cNvSpPr txBox="1">
            <a:spLocks noGrp="1"/>
          </p:cNvSpPr>
          <p:nvPr>
            <p:ph type="title" idx="2" hasCustomPrompt="1"/>
          </p:nvPr>
        </p:nvSpPr>
        <p:spPr>
          <a:xfrm flipH="1">
            <a:off x="7824492" y="1588775"/>
            <a:ext cx="736200" cy="1128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140" name="Google Shape;140;p3"/>
          <p:cNvCxnSpPr/>
          <p:nvPr/>
        </p:nvCxnSpPr>
        <p:spPr>
          <a:xfrm>
            <a:off x="5432350" y="3497543"/>
            <a:ext cx="2898600" cy="0"/>
          </a:xfrm>
          <a:prstGeom prst="straightConnector1">
            <a:avLst/>
          </a:prstGeom>
          <a:noFill/>
          <a:ln w="28575" cap="rnd" cmpd="sng">
            <a:solidFill>
              <a:srgbClr val="FFFFFF"/>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146"/>
        <p:cNvGrpSpPr/>
        <p:nvPr/>
      </p:nvGrpSpPr>
      <p:grpSpPr>
        <a:xfrm>
          <a:off x="0" y="0"/>
          <a:ext cx="0" cy="0"/>
          <a:chOff x="0" y="0"/>
          <a:chExt cx="0" cy="0"/>
        </a:xfrm>
      </p:grpSpPr>
      <p:sp>
        <p:nvSpPr>
          <p:cNvPr id="147" name="Google Shape;147;p5"/>
          <p:cNvSpPr/>
          <p:nvPr/>
        </p:nvSpPr>
        <p:spPr>
          <a:xfrm rot="10800000">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 name="Google Shape;148;p5"/>
          <p:cNvCxnSpPr/>
          <p:nvPr/>
        </p:nvCxnSpPr>
        <p:spPr>
          <a:xfrm>
            <a:off x="3524550" y="1207638"/>
            <a:ext cx="2094900" cy="0"/>
          </a:xfrm>
          <a:prstGeom prst="straightConnector1">
            <a:avLst/>
          </a:prstGeom>
          <a:noFill/>
          <a:ln w="28575" cap="rnd" cmpd="sng">
            <a:solidFill>
              <a:srgbClr val="FFFFFF"/>
            </a:solidFill>
            <a:prstDash val="solid"/>
            <a:round/>
            <a:headEnd type="none" w="med" len="med"/>
            <a:tailEnd type="none" w="med" len="med"/>
          </a:ln>
        </p:spPr>
      </p:cxnSp>
      <p:sp>
        <p:nvSpPr>
          <p:cNvPr id="149" name="Google Shape;149;p5"/>
          <p:cNvSpPr txBox="1">
            <a:spLocks noGrp="1"/>
          </p:cNvSpPr>
          <p:nvPr>
            <p:ph type="title"/>
          </p:nvPr>
        </p:nvSpPr>
        <p:spPr>
          <a:xfrm>
            <a:off x="719650" y="546556"/>
            <a:ext cx="7704600" cy="73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50" name="Google Shape;150;p5"/>
          <p:cNvSpPr txBox="1">
            <a:spLocks noGrp="1"/>
          </p:cNvSpPr>
          <p:nvPr>
            <p:ph type="ctrTitle" idx="2"/>
          </p:nvPr>
        </p:nvSpPr>
        <p:spPr>
          <a:xfrm flipH="1">
            <a:off x="1259631" y="3219124"/>
            <a:ext cx="3113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Font typeface="Barlow Black"/>
              <a:buNone/>
              <a:defRPr sz="2600">
                <a:latin typeface="Barlow Black"/>
                <a:ea typeface="Barlow Black"/>
                <a:cs typeface="Barlow Black"/>
                <a:sym typeface="Barlow Black"/>
              </a:defRPr>
            </a:lvl1pPr>
            <a:lvl2pPr lvl="1" algn="ctr" rtl="0">
              <a:spcBef>
                <a:spcPts val="0"/>
              </a:spcBef>
              <a:spcAft>
                <a:spcPts val="0"/>
              </a:spcAft>
              <a:buSzPts val="2600"/>
              <a:buFont typeface="Barlow Black"/>
              <a:buNone/>
              <a:defRPr sz="2600">
                <a:latin typeface="Barlow Black"/>
                <a:ea typeface="Barlow Black"/>
                <a:cs typeface="Barlow Black"/>
                <a:sym typeface="Barlow Black"/>
              </a:defRPr>
            </a:lvl2pPr>
            <a:lvl3pPr lvl="2" algn="ctr" rtl="0">
              <a:spcBef>
                <a:spcPts val="0"/>
              </a:spcBef>
              <a:spcAft>
                <a:spcPts val="0"/>
              </a:spcAft>
              <a:buSzPts val="2600"/>
              <a:buFont typeface="Barlow Black"/>
              <a:buNone/>
              <a:defRPr sz="2600">
                <a:latin typeface="Barlow Black"/>
                <a:ea typeface="Barlow Black"/>
                <a:cs typeface="Barlow Black"/>
                <a:sym typeface="Barlow Black"/>
              </a:defRPr>
            </a:lvl3pPr>
            <a:lvl4pPr lvl="3" algn="ctr" rtl="0">
              <a:spcBef>
                <a:spcPts val="0"/>
              </a:spcBef>
              <a:spcAft>
                <a:spcPts val="0"/>
              </a:spcAft>
              <a:buSzPts val="2600"/>
              <a:buFont typeface="Barlow Black"/>
              <a:buNone/>
              <a:defRPr sz="2600">
                <a:latin typeface="Barlow Black"/>
                <a:ea typeface="Barlow Black"/>
                <a:cs typeface="Barlow Black"/>
                <a:sym typeface="Barlow Black"/>
              </a:defRPr>
            </a:lvl4pPr>
            <a:lvl5pPr lvl="4" algn="ctr" rtl="0">
              <a:spcBef>
                <a:spcPts val="0"/>
              </a:spcBef>
              <a:spcAft>
                <a:spcPts val="0"/>
              </a:spcAft>
              <a:buSzPts val="2600"/>
              <a:buFont typeface="Barlow Black"/>
              <a:buNone/>
              <a:defRPr sz="2600">
                <a:latin typeface="Barlow Black"/>
                <a:ea typeface="Barlow Black"/>
                <a:cs typeface="Barlow Black"/>
                <a:sym typeface="Barlow Black"/>
              </a:defRPr>
            </a:lvl5pPr>
            <a:lvl6pPr lvl="5" algn="ctr" rtl="0">
              <a:spcBef>
                <a:spcPts val="0"/>
              </a:spcBef>
              <a:spcAft>
                <a:spcPts val="0"/>
              </a:spcAft>
              <a:buSzPts val="2600"/>
              <a:buFont typeface="Barlow Black"/>
              <a:buNone/>
              <a:defRPr sz="2600">
                <a:latin typeface="Barlow Black"/>
                <a:ea typeface="Barlow Black"/>
                <a:cs typeface="Barlow Black"/>
                <a:sym typeface="Barlow Black"/>
              </a:defRPr>
            </a:lvl6pPr>
            <a:lvl7pPr lvl="6" algn="ctr" rtl="0">
              <a:spcBef>
                <a:spcPts val="0"/>
              </a:spcBef>
              <a:spcAft>
                <a:spcPts val="0"/>
              </a:spcAft>
              <a:buSzPts val="2600"/>
              <a:buFont typeface="Barlow Black"/>
              <a:buNone/>
              <a:defRPr sz="2600">
                <a:latin typeface="Barlow Black"/>
                <a:ea typeface="Barlow Black"/>
                <a:cs typeface="Barlow Black"/>
                <a:sym typeface="Barlow Black"/>
              </a:defRPr>
            </a:lvl7pPr>
            <a:lvl8pPr lvl="7" algn="ctr" rtl="0">
              <a:spcBef>
                <a:spcPts val="0"/>
              </a:spcBef>
              <a:spcAft>
                <a:spcPts val="0"/>
              </a:spcAft>
              <a:buSzPts val="2600"/>
              <a:buFont typeface="Barlow Black"/>
              <a:buNone/>
              <a:defRPr sz="2600">
                <a:latin typeface="Barlow Black"/>
                <a:ea typeface="Barlow Black"/>
                <a:cs typeface="Barlow Black"/>
                <a:sym typeface="Barlow Black"/>
              </a:defRPr>
            </a:lvl8pPr>
            <a:lvl9pPr lvl="8" algn="ctr" rtl="0">
              <a:spcBef>
                <a:spcPts val="0"/>
              </a:spcBef>
              <a:spcAft>
                <a:spcPts val="0"/>
              </a:spcAft>
              <a:buSzPts val="2600"/>
              <a:buFont typeface="Barlow Black"/>
              <a:buNone/>
              <a:defRPr sz="2600">
                <a:latin typeface="Barlow Black"/>
                <a:ea typeface="Barlow Black"/>
                <a:cs typeface="Barlow Black"/>
                <a:sym typeface="Barlow Black"/>
              </a:defRPr>
            </a:lvl9pPr>
          </a:lstStyle>
          <a:p>
            <a:endParaRPr/>
          </a:p>
        </p:txBody>
      </p:sp>
      <p:sp>
        <p:nvSpPr>
          <p:cNvPr id="151" name="Google Shape;151;p5"/>
          <p:cNvSpPr txBox="1">
            <a:spLocks noGrp="1"/>
          </p:cNvSpPr>
          <p:nvPr>
            <p:ph type="subTitle" idx="1"/>
          </p:nvPr>
        </p:nvSpPr>
        <p:spPr>
          <a:xfrm flipH="1">
            <a:off x="1259631" y="3743449"/>
            <a:ext cx="3113700" cy="9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2" name="Google Shape;152;p5"/>
          <p:cNvSpPr txBox="1">
            <a:spLocks noGrp="1"/>
          </p:cNvSpPr>
          <p:nvPr>
            <p:ph type="ctrTitle" idx="3"/>
          </p:nvPr>
        </p:nvSpPr>
        <p:spPr>
          <a:xfrm flipH="1">
            <a:off x="4770494" y="3219124"/>
            <a:ext cx="3113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Font typeface="Barlow Black"/>
              <a:buNone/>
              <a:defRPr sz="2600">
                <a:latin typeface="Barlow Black"/>
                <a:ea typeface="Barlow Black"/>
                <a:cs typeface="Barlow Black"/>
                <a:sym typeface="Barlow Black"/>
              </a:defRPr>
            </a:lvl1pPr>
            <a:lvl2pPr lvl="1" algn="ctr" rtl="0">
              <a:spcBef>
                <a:spcPts val="0"/>
              </a:spcBef>
              <a:spcAft>
                <a:spcPts val="0"/>
              </a:spcAft>
              <a:buSzPts val="2600"/>
              <a:buFont typeface="Barlow Black"/>
              <a:buNone/>
              <a:defRPr sz="2600">
                <a:latin typeface="Barlow Black"/>
                <a:ea typeface="Barlow Black"/>
                <a:cs typeface="Barlow Black"/>
                <a:sym typeface="Barlow Black"/>
              </a:defRPr>
            </a:lvl2pPr>
            <a:lvl3pPr lvl="2" algn="ctr" rtl="0">
              <a:spcBef>
                <a:spcPts val="0"/>
              </a:spcBef>
              <a:spcAft>
                <a:spcPts val="0"/>
              </a:spcAft>
              <a:buSzPts val="2600"/>
              <a:buFont typeface="Barlow Black"/>
              <a:buNone/>
              <a:defRPr sz="2600">
                <a:latin typeface="Barlow Black"/>
                <a:ea typeface="Barlow Black"/>
                <a:cs typeface="Barlow Black"/>
                <a:sym typeface="Barlow Black"/>
              </a:defRPr>
            </a:lvl3pPr>
            <a:lvl4pPr lvl="3" algn="ctr" rtl="0">
              <a:spcBef>
                <a:spcPts val="0"/>
              </a:spcBef>
              <a:spcAft>
                <a:spcPts val="0"/>
              </a:spcAft>
              <a:buSzPts val="2600"/>
              <a:buFont typeface="Barlow Black"/>
              <a:buNone/>
              <a:defRPr sz="2600">
                <a:latin typeface="Barlow Black"/>
                <a:ea typeface="Barlow Black"/>
                <a:cs typeface="Barlow Black"/>
                <a:sym typeface="Barlow Black"/>
              </a:defRPr>
            </a:lvl4pPr>
            <a:lvl5pPr lvl="4" algn="ctr" rtl="0">
              <a:spcBef>
                <a:spcPts val="0"/>
              </a:spcBef>
              <a:spcAft>
                <a:spcPts val="0"/>
              </a:spcAft>
              <a:buSzPts val="2600"/>
              <a:buFont typeface="Barlow Black"/>
              <a:buNone/>
              <a:defRPr sz="2600">
                <a:latin typeface="Barlow Black"/>
                <a:ea typeface="Barlow Black"/>
                <a:cs typeface="Barlow Black"/>
                <a:sym typeface="Barlow Black"/>
              </a:defRPr>
            </a:lvl5pPr>
            <a:lvl6pPr lvl="5" algn="ctr" rtl="0">
              <a:spcBef>
                <a:spcPts val="0"/>
              </a:spcBef>
              <a:spcAft>
                <a:spcPts val="0"/>
              </a:spcAft>
              <a:buSzPts val="2600"/>
              <a:buFont typeface="Barlow Black"/>
              <a:buNone/>
              <a:defRPr sz="2600">
                <a:latin typeface="Barlow Black"/>
                <a:ea typeface="Barlow Black"/>
                <a:cs typeface="Barlow Black"/>
                <a:sym typeface="Barlow Black"/>
              </a:defRPr>
            </a:lvl6pPr>
            <a:lvl7pPr lvl="6" algn="ctr" rtl="0">
              <a:spcBef>
                <a:spcPts val="0"/>
              </a:spcBef>
              <a:spcAft>
                <a:spcPts val="0"/>
              </a:spcAft>
              <a:buSzPts val="2600"/>
              <a:buFont typeface="Barlow Black"/>
              <a:buNone/>
              <a:defRPr sz="2600">
                <a:latin typeface="Barlow Black"/>
                <a:ea typeface="Barlow Black"/>
                <a:cs typeface="Barlow Black"/>
                <a:sym typeface="Barlow Black"/>
              </a:defRPr>
            </a:lvl7pPr>
            <a:lvl8pPr lvl="7" algn="ctr" rtl="0">
              <a:spcBef>
                <a:spcPts val="0"/>
              </a:spcBef>
              <a:spcAft>
                <a:spcPts val="0"/>
              </a:spcAft>
              <a:buSzPts val="2600"/>
              <a:buFont typeface="Barlow Black"/>
              <a:buNone/>
              <a:defRPr sz="2600">
                <a:latin typeface="Barlow Black"/>
                <a:ea typeface="Barlow Black"/>
                <a:cs typeface="Barlow Black"/>
                <a:sym typeface="Barlow Black"/>
              </a:defRPr>
            </a:lvl8pPr>
            <a:lvl9pPr lvl="8" algn="ctr" rtl="0">
              <a:spcBef>
                <a:spcPts val="0"/>
              </a:spcBef>
              <a:spcAft>
                <a:spcPts val="0"/>
              </a:spcAft>
              <a:buSzPts val="2600"/>
              <a:buFont typeface="Barlow Black"/>
              <a:buNone/>
              <a:defRPr sz="2600">
                <a:latin typeface="Barlow Black"/>
                <a:ea typeface="Barlow Black"/>
                <a:cs typeface="Barlow Black"/>
                <a:sym typeface="Barlow Black"/>
              </a:defRPr>
            </a:lvl9pPr>
          </a:lstStyle>
          <a:p>
            <a:endParaRPr/>
          </a:p>
        </p:txBody>
      </p:sp>
      <p:sp>
        <p:nvSpPr>
          <p:cNvPr id="153" name="Google Shape;153;p5"/>
          <p:cNvSpPr txBox="1">
            <a:spLocks noGrp="1"/>
          </p:cNvSpPr>
          <p:nvPr>
            <p:ph type="subTitle" idx="4"/>
          </p:nvPr>
        </p:nvSpPr>
        <p:spPr>
          <a:xfrm flipH="1">
            <a:off x="4770500" y="3743449"/>
            <a:ext cx="3113700" cy="93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154"/>
        <p:cNvGrpSpPr/>
        <p:nvPr/>
      </p:nvGrpSpPr>
      <p:grpSpPr>
        <a:xfrm>
          <a:off x="0" y="0"/>
          <a:ext cx="0" cy="0"/>
          <a:chOff x="0" y="0"/>
          <a:chExt cx="0" cy="0"/>
        </a:xfrm>
      </p:grpSpPr>
      <p:sp>
        <p:nvSpPr>
          <p:cNvPr id="155" name="Google Shape;155;p6"/>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 name="Google Shape;156;p6"/>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157" name="Google Shape;157;p6"/>
          <p:cNvSpPr txBox="1">
            <a:spLocks noGrp="1"/>
          </p:cNvSpPr>
          <p:nvPr>
            <p:ph type="title"/>
          </p:nvPr>
        </p:nvSpPr>
        <p:spPr>
          <a:xfrm>
            <a:off x="719650" y="539500"/>
            <a:ext cx="816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218"/>
        <p:cNvGrpSpPr/>
        <p:nvPr/>
      </p:nvGrpSpPr>
      <p:grpSpPr>
        <a:xfrm>
          <a:off x="0" y="0"/>
          <a:ext cx="0" cy="0"/>
          <a:chOff x="0" y="0"/>
          <a:chExt cx="0" cy="0"/>
        </a:xfrm>
      </p:grpSpPr>
      <p:sp>
        <p:nvSpPr>
          <p:cNvPr id="219" name="Google Shape;219;p9"/>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txBox="1">
            <a:spLocks noGrp="1"/>
          </p:cNvSpPr>
          <p:nvPr>
            <p:ph type="subTitle" idx="1"/>
          </p:nvPr>
        </p:nvSpPr>
        <p:spPr>
          <a:xfrm flipH="1">
            <a:off x="719650" y="2135350"/>
            <a:ext cx="2550000" cy="122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6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cxnSp>
        <p:nvCxnSpPr>
          <p:cNvPr id="221" name="Google Shape;221;p9"/>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22" name="Google Shape;222;p9"/>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genda">
  <p:cSld name="BLANK_2">
    <p:bg>
      <p:bgPr>
        <a:solidFill>
          <a:schemeClr val="lt1"/>
        </a:solidFill>
        <a:effectLst/>
      </p:bgPr>
    </p:bg>
    <p:spTree>
      <p:nvGrpSpPr>
        <p:cNvPr id="1" name="Shape 233"/>
        <p:cNvGrpSpPr/>
        <p:nvPr/>
      </p:nvGrpSpPr>
      <p:grpSpPr>
        <a:xfrm>
          <a:off x="0" y="0"/>
          <a:ext cx="0" cy="0"/>
          <a:chOff x="0" y="0"/>
          <a:chExt cx="0" cy="0"/>
        </a:xfrm>
      </p:grpSpPr>
      <p:sp>
        <p:nvSpPr>
          <p:cNvPr id="234" name="Google Shape;234;p13"/>
          <p:cNvSpPr/>
          <p:nvPr/>
        </p:nvSpPr>
        <p:spPr>
          <a:xfrm rot="10800000">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txBox="1">
            <a:spLocks noGrp="1"/>
          </p:cNvSpPr>
          <p:nvPr>
            <p:ph type="title" hasCustomPrompt="1"/>
          </p:nvPr>
        </p:nvSpPr>
        <p:spPr>
          <a:xfrm flipH="1">
            <a:off x="53577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36" name="Google Shape;236;p13"/>
          <p:cNvSpPr txBox="1">
            <a:spLocks noGrp="1"/>
          </p:cNvSpPr>
          <p:nvPr>
            <p:ph type="subTitle" idx="1"/>
          </p:nvPr>
        </p:nvSpPr>
        <p:spPr>
          <a:xfrm flipH="1">
            <a:off x="89357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7" name="Google Shape;237;p13"/>
          <p:cNvSpPr txBox="1">
            <a:spLocks noGrp="1"/>
          </p:cNvSpPr>
          <p:nvPr>
            <p:ph type="title" idx="2"/>
          </p:nvPr>
        </p:nvSpPr>
        <p:spPr>
          <a:xfrm>
            <a:off x="89357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38" name="Google Shape;238;p13"/>
          <p:cNvSpPr txBox="1">
            <a:spLocks noGrp="1"/>
          </p:cNvSpPr>
          <p:nvPr>
            <p:ph type="title" idx="3" hasCustomPrompt="1"/>
          </p:nvPr>
        </p:nvSpPr>
        <p:spPr>
          <a:xfrm flipH="1">
            <a:off x="328882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39" name="Google Shape;239;p13"/>
          <p:cNvSpPr txBox="1">
            <a:spLocks noGrp="1"/>
          </p:cNvSpPr>
          <p:nvPr>
            <p:ph type="subTitle" idx="4"/>
          </p:nvPr>
        </p:nvSpPr>
        <p:spPr>
          <a:xfrm flipH="1">
            <a:off x="364662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0" name="Google Shape;240;p13"/>
          <p:cNvSpPr txBox="1">
            <a:spLocks noGrp="1"/>
          </p:cNvSpPr>
          <p:nvPr>
            <p:ph type="title" idx="5"/>
          </p:nvPr>
        </p:nvSpPr>
        <p:spPr>
          <a:xfrm>
            <a:off x="364662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1" name="Google Shape;241;p13"/>
          <p:cNvSpPr txBox="1">
            <a:spLocks noGrp="1"/>
          </p:cNvSpPr>
          <p:nvPr>
            <p:ph type="title" idx="6" hasCustomPrompt="1"/>
          </p:nvPr>
        </p:nvSpPr>
        <p:spPr>
          <a:xfrm flipH="1">
            <a:off x="3288829" y="3249737"/>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2" name="Google Shape;242;p13"/>
          <p:cNvSpPr txBox="1">
            <a:spLocks noGrp="1"/>
          </p:cNvSpPr>
          <p:nvPr>
            <p:ph type="subTitle" idx="7"/>
          </p:nvPr>
        </p:nvSpPr>
        <p:spPr>
          <a:xfrm flipH="1">
            <a:off x="364662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3" name="Google Shape;243;p13"/>
          <p:cNvSpPr txBox="1">
            <a:spLocks noGrp="1"/>
          </p:cNvSpPr>
          <p:nvPr>
            <p:ph type="title" idx="8"/>
          </p:nvPr>
        </p:nvSpPr>
        <p:spPr>
          <a:xfrm>
            <a:off x="3646626" y="3727037"/>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4" name="Google Shape;244;p13"/>
          <p:cNvSpPr txBox="1">
            <a:spLocks noGrp="1"/>
          </p:cNvSpPr>
          <p:nvPr>
            <p:ph type="title" idx="9" hasCustomPrompt="1"/>
          </p:nvPr>
        </p:nvSpPr>
        <p:spPr>
          <a:xfrm flipH="1">
            <a:off x="535779" y="325114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5" name="Google Shape;245;p13"/>
          <p:cNvSpPr txBox="1">
            <a:spLocks noGrp="1"/>
          </p:cNvSpPr>
          <p:nvPr>
            <p:ph type="subTitle" idx="13"/>
          </p:nvPr>
        </p:nvSpPr>
        <p:spPr>
          <a:xfrm flipH="1">
            <a:off x="89357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title" idx="14"/>
          </p:nvPr>
        </p:nvSpPr>
        <p:spPr>
          <a:xfrm>
            <a:off x="893576" y="372844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7" name="Google Shape;247;p13"/>
          <p:cNvSpPr txBox="1">
            <a:spLocks noGrp="1"/>
          </p:cNvSpPr>
          <p:nvPr>
            <p:ph type="title" idx="15" hasCustomPrompt="1"/>
          </p:nvPr>
        </p:nvSpPr>
        <p:spPr>
          <a:xfrm flipH="1">
            <a:off x="604187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8" name="Google Shape;248;p13"/>
          <p:cNvSpPr txBox="1">
            <a:spLocks noGrp="1"/>
          </p:cNvSpPr>
          <p:nvPr>
            <p:ph type="subTitle" idx="16"/>
          </p:nvPr>
        </p:nvSpPr>
        <p:spPr>
          <a:xfrm flipH="1">
            <a:off x="639967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9" name="Google Shape;249;p13"/>
          <p:cNvSpPr txBox="1">
            <a:spLocks noGrp="1"/>
          </p:cNvSpPr>
          <p:nvPr>
            <p:ph type="title" idx="17"/>
          </p:nvPr>
        </p:nvSpPr>
        <p:spPr>
          <a:xfrm>
            <a:off x="639967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50" name="Google Shape;250;p13"/>
          <p:cNvSpPr txBox="1">
            <a:spLocks noGrp="1"/>
          </p:cNvSpPr>
          <p:nvPr>
            <p:ph type="title" idx="18" hasCustomPrompt="1"/>
          </p:nvPr>
        </p:nvSpPr>
        <p:spPr>
          <a:xfrm flipH="1">
            <a:off x="6041879" y="3249737"/>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51" name="Google Shape;251;p13"/>
          <p:cNvSpPr txBox="1">
            <a:spLocks noGrp="1"/>
          </p:cNvSpPr>
          <p:nvPr>
            <p:ph type="subTitle" idx="19"/>
          </p:nvPr>
        </p:nvSpPr>
        <p:spPr>
          <a:xfrm flipH="1">
            <a:off x="639967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2" name="Google Shape;252;p13"/>
          <p:cNvSpPr txBox="1">
            <a:spLocks noGrp="1"/>
          </p:cNvSpPr>
          <p:nvPr>
            <p:ph type="title" idx="20"/>
          </p:nvPr>
        </p:nvSpPr>
        <p:spPr>
          <a:xfrm>
            <a:off x="6399676" y="3727037"/>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cxnSp>
        <p:nvCxnSpPr>
          <p:cNvPr id="253" name="Google Shape;253;p13"/>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54" name="Google Shape;254;p13"/>
          <p:cNvSpPr txBox="1">
            <a:spLocks noGrp="1"/>
          </p:cNvSpPr>
          <p:nvPr>
            <p:ph type="title" idx="21"/>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71"/>
        <p:cNvGrpSpPr/>
        <p:nvPr/>
      </p:nvGrpSpPr>
      <p:grpSpPr>
        <a:xfrm>
          <a:off x="0" y="0"/>
          <a:ext cx="0" cy="0"/>
          <a:chOff x="0" y="0"/>
          <a:chExt cx="0" cy="0"/>
        </a:xfrm>
      </p:grpSpPr>
      <p:sp>
        <p:nvSpPr>
          <p:cNvPr id="272" name="Google Shape;272;p15"/>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5"/>
          <p:cNvSpPr txBox="1">
            <a:spLocks noGrp="1"/>
          </p:cNvSpPr>
          <p:nvPr>
            <p:ph type="subTitle" idx="1"/>
          </p:nvPr>
        </p:nvSpPr>
        <p:spPr>
          <a:xfrm flipH="1">
            <a:off x="715374" y="34958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74" name="Google Shape;274;p15"/>
          <p:cNvSpPr txBox="1">
            <a:spLocks noGrp="1"/>
          </p:cNvSpPr>
          <p:nvPr>
            <p:ph type="title" hasCustomPrompt="1"/>
          </p:nvPr>
        </p:nvSpPr>
        <p:spPr>
          <a:xfrm>
            <a:off x="575222" y="2153250"/>
            <a:ext cx="951600" cy="11430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275" name="Google Shape;275;p15"/>
          <p:cNvCxnSpPr/>
          <p:nvPr/>
        </p:nvCxnSpPr>
        <p:spPr>
          <a:xfrm rot="10800000">
            <a:off x="813061"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276" name="Google Shape;276;p15"/>
          <p:cNvSpPr txBox="1">
            <a:spLocks noGrp="1"/>
          </p:cNvSpPr>
          <p:nvPr>
            <p:ph type="title" idx="2"/>
          </p:nvPr>
        </p:nvSpPr>
        <p:spPr>
          <a:xfrm flipH="1">
            <a:off x="1020250" y="2571750"/>
            <a:ext cx="5872800" cy="7542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277" name="Google Shape;277;p15"/>
          <p:cNvSpPr/>
          <p:nvPr/>
        </p:nvSpPr>
        <p:spPr>
          <a:xfrm rot="10800000">
            <a:off x="2003360"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_1_1">
    <p:bg>
      <p:bgPr>
        <a:solidFill>
          <a:schemeClr val="lt1"/>
        </a:solidFill>
        <a:effectLst/>
      </p:bgPr>
    </p:bg>
    <p:spTree>
      <p:nvGrpSpPr>
        <p:cNvPr id="1" name="Shape 302"/>
        <p:cNvGrpSpPr/>
        <p:nvPr/>
      </p:nvGrpSpPr>
      <p:grpSpPr>
        <a:xfrm>
          <a:off x="0" y="0"/>
          <a:ext cx="0" cy="0"/>
          <a:chOff x="0" y="0"/>
          <a:chExt cx="0" cy="0"/>
        </a:xfrm>
      </p:grpSpPr>
      <p:sp>
        <p:nvSpPr>
          <p:cNvPr id="303" name="Google Shape;303;p19"/>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a:off x="720000" y="540000"/>
            <a:ext cx="7704000" cy="40644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txBox="1">
            <a:spLocks noGrp="1"/>
          </p:cNvSpPr>
          <p:nvPr>
            <p:ph type="ctrTitle"/>
          </p:nvPr>
        </p:nvSpPr>
        <p:spPr>
          <a:xfrm>
            <a:off x="1274700" y="893125"/>
            <a:ext cx="6137400" cy="13002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
        <p:nvSpPr>
          <p:cNvPr id="306" name="Google Shape;306;p19"/>
          <p:cNvSpPr txBox="1">
            <a:spLocks noGrp="1"/>
          </p:cNvSpPr>
          <p:nvPr>
            <p:ph type="subTitle" idx="1"/>
          </p:nvPr>
        </p:nvSpPr>
        <p:spPr>
          <a:xfrm>
            <a:off x="1274700" y="2290299"/>
            <a:ext cx="3309300" cy="104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7" name="Google Shape;307;p19"/>
          <p:cNvSpPr txBox="1"/>
          <p:nvPr/>
        </p:nvSpPr>
        <p:spPr>
          <a:xfrm>
            <a:off x="1274700" y="3320151"/>
            <a:ext cx="3751200" cy="736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Barlow"/>
                <a:ea typeface="Barlow"/>
                <a:cs typeface="Barlow"/>
                <a:sym typeface="Barlow"/>
              </a:rPr>
              <a:t>CREDITS: This presentation template was created by </a:t>
            </a:r>
            <a:r>
              <a:rPr lang="en" sz="1200">
                <a:solidFill>
                  <a:schemeClr val="dk1"/>
                </a:solidFill>
                <a:uFill>
                  <a:noFill/>
                </a:uFill>
                <a:latin typeface="Barlow Black"/>
                <a:ea typeface="Barlow Black"/>
                <a:cs typeface="Barlow Black"/>
                <a:sym typeface="Barlow Black"/>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dk1"/>
                </a:solidFill>
                <a:latin typeface="Barlow"/>
                <a:ea typeface="Barlow"/>
                <a:cs typeface="Barlow"/>
                <a:sym typeface="Barlow"/>
              </a:rPr>
              <a:t>, including icons by </a:t>
            </a:r>
            <a:r>
              <a:rPr lang="en" sz="1200">
                <a:solidFill>
                  <a:schemeClr val="dk1"/>
                </a:solidFill>
                <a:uFill>
                  <a:noFill/>
                </a:uFill>
                <a:latin typeface="Barlow Black"/>
                <a:ea typeface="Barlow Black"/>
                <a:cs typeface="Barlow Black"/>
                <a:sym typeface="Barlow Black"/>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a:solidFill>
                  <a:schemeClr val="dk1"/>
                </a:solidFill>
                <a:uFill>
                  <a:noFill/>
                </a:uFill>
                <a:latin typeface="Barlow Black"/>
                <a:ea typeface="Barlow Black"/>
                <a:cs typeface="Barlow Black"/>
                <a:sym typeface="Barlow Black"/>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200">
                <a:solidFill>
                  <a:schemeClr val="dk1"/>
                </a:solidFill>
                <a:latin typeface="Barlow"/>
                <a:ea typeface="Barlow"/>
                <a:cs typeface="Barlow"/>
                <a:sym typeface="Barlow"/>
              </a:rPr>
              <a:t>. </a:t>
            </a:r>
            <a:endParaRPr sz="1200">
              <a:solidFill>
                <a:schemeClr val="dk1"/>
              </a:solidFill>
              <a:latin typeface="Barlow"/>
              <a:ea typeface="Barlow"/>
              <a:cs typeface="Barlow"/>
              <a:sym typeface="Barlow"/>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1pPr>
            <a:lvl2pPr lvl="1">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2pPr>
            <a:lvl3pPr lvl="2">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3pPr>
            <a:lvl4pPr lvl="3">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4pPr>
            <a:lvl5pPr lvl="4">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5pPr>
            <a:lvl6pPr lvl="5">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6pPr>
            <a:lvl7pPr lvl="6">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7pPr>
            <a:lvl8pPr lvl="7">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8pPr>
            <a:lvl9pPr lvl="8">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9pPr>
          </a:lstStyle>
          <a:p>
            <a:endParaRPr/>
          </a:p>
        </p:txBody>
      </p:sp>
      <p:sp>
        <p:nvSpPr>
          <p:cNvPr id="7" name="Google Shape;7;p1"/>
          <p:cNvSpPr txBox="1">
            <a:spLocks noGrp="1"/>
          </p:cNvSpPr>
          <p:nvPr>
            <p:ph type="body" idx="1"/>
          </p:nvPr>
        </p:nvSpPr>
        <p:spPr>
          <a:xfrm>
            <a:off x="720000" y="1188000"/>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8" r:id="rId6"/>
    <p:sldLayoutId id="2147483659" r:id="rId7"/>
    <p:sldLayoutId id="2147483661" r:id="rId8"/>
    <p:sldLayoutId id="2147483665" r:id="rId9"/>
    <p:sldLayoutId id="2147483666" r:id="rId10"/>
    <p:sldLayoutId id="2147483668" r:id="rId11"/>
    <p:sldLayoutId id="2147483671" r:id="rId12"/>
    <p:sldLayoutId id="2147483672" r:id="rId13"/>
    <p:sldLayoutId id="2147483674" r:id="rId14"/>
    <p:sldLayoutId id="2147483675" r:id="rId15"/>
    <p:sldLayoutId id="2147483677" r:id="rId16"/>
    <p:sldLayoutId id="214748368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760">
          <p15:clr>
            <a:srgbClr val="EA4335"/>
          </p15:clr>
        </p15:guide>
        <p15:guide id="3">
          <p15:clr>
            <a:srgbClr val="EA4335"/>
          </p15:clr>
        </p15:guide>
        <p15:guide id="4" pos="449">
          <p15:clr>
            <a:srgbClr val="EA4335"/>
          </p15:clr>
        </p15:guide>
        <p15:guide id="5" pos="5311">
          <p15:clr>
            <a:srgbClr val="EA4335"/>
          </p15:clr>
        </p15:guide>
        <p15:guide id="6" orient="horz" pos="1620">
          <p15:clr>
            <a:srgbClr val="EA4335"/>
          </p15:clr>
        </p15:guide>
        <p15:guide id="7" orient="horz" pos="340">
          <p15:clr>
            <a:srgbClr val="EA4335"/>
          </p15:clr>
        </p15:guide>
        <p15:guide id="8" orient="horz">
          <p15:clr>
            <a:srgbClr val="EA4335"/>
          </p15:clr>
        </p15:guide>
        <p15:guide id="9" orient="horz" pos="3237">
          <p15:clr>
            <a:srgbClr val="EA4335"/>
          </p15:clr>
        </p15:guide>
        <p15:guide id="10"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sitingkoh1808?tab=repositories" TargetMode="External"/><Relationship Id="rId2" Type="http://schemas.openxmlformats.org/officeDocument/2006/relationships/notesSlide" Target="../notesSlides/notesSlide26.xml"/><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9"/>
        <p:cNvGrpSpPr/>
        <p:nvPr/>
      </p:nvGrpSpPr>
      <p:grpSpPr>
        <a:xfrm>
          <a:off x="0" y="0"/>
          <a:ext cx="0" cy="0"/>
          <a:chOff x="0" y="0"/>
          <a:chExt cx="0" cy="0"/>
        </a:xfrm>
      </p:grpSpPr>
      <p:sp>
        <p:nvSpPr>
          <p:cNvPr id="461" name="Google Shape;461;p34"/>
          <p:cNvSpPr txBox="1">
            <a:spLocks noGrp="1"/>
          </p:cNvSpPr>
          <p:nvPr>
            <p:ph type="subTitle" idx="1"/>
          </p:nvPr>
        </p:nvSpPr>
        <p:spPr>
          <a:xfrm flipH="1">
            <a:off x="1738800" y="3340776"/>
            <a:ext cx="56664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smtClean="0"/>
              <a:t>Koh Si Ting</a:t>
            </a:r>
            <a:endParaRPr sz="2000" b="1" dirty="0"/>
          </a:p>
        </p:txBody>
      </p:sp>
      <p:sp>
        <p:nvSpPr>
          <p:cNvPr id="462" name="Google Shape;462;p34"/>
          <p:cNvSpPr txBox="1">
            <a:spLocks noGrp="1"/>
          </p:cNvSpPr>
          <p:nvPr>
            <p:ph type="ctrTitle"/>
          </p:nvPr>
        </p:nvSpPr>
        <p:spPr>
          <a:xfrm rot="200" flipH="1">
            <a:off x="1898403" y="1947940"/>
            <a:ext cx="5157000" cy="1179600"/>
          </a:xfrm>
          <a:prstGeom prst="rect">
            <a:avLst/>
          </a:prstGeom>
        </p:spPr>
        <p:txBody>
          <a:bodyPr spcFirstLastPara="1" wrap="square" lIns="91425" tIns="182875" rIns="91425" bIns="182875" anchor="ctr" anchorCtr="0">
            <a:noAutofit/>
          </a:bodyPr>
          <a:lstStyle/>
          <a:p>
            <a:pPr marL="0" lvl="0" indent="0" algn="ctr" rtl="0">
              <a:spcBef>
                <a:spcPts val="0"/>
              </a:spcBef>
              <a:spcAft>
                <a:spcPts val="0"/>
              </a:spcAft>
              <a:buNone/>
            </a:pPr>
            <a:r>
              <a:rPr lang="en" sz="6000" b="1" dirty="0" smtClean="0">
                <a:solidFill>
                  <a:schemeClr val="accent6"/>
                </a:solidFill>
                <a:latin typeface="Britannic Bold" panose="020B0903060703020204" pitchFamily="34" charset="0"/>
              </a:rPr>
              <a:t>Prediction of Breast </a:t>
            </a:r>
            <a:r>
              <a:rPr lang="en" sz="6000" b="1" dirty="0">
                <a:solidFill>
                  <a:schemeClr val="accent6"/>
                </a:solidFill>
                <a:latin typeface="Britannic Bold" panose="020B0903060703020204" pitchFamily="34" charset="0"/>
              </a:rPr>
              <a:t>Cancer</a:t>
            </a:r>
            <a:endParaRPr sz="6000" b="1" dirty="0">
              <a:solidFill>
                <a:schemeClr val="accent6"/>
              </a:solidFill>
              <a:latin typeface="Britannic Bold" panose="020B0903060703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330" y="86220"/>
            <a:ext cx="1118288" cy="541394"/>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41"/>
          <p:cNvSpPr txBox="1">
            <a:spLocks noGrp="1"/>
          </p:cNvSpPr>
          <p:nvPr>
            <p:ph type="title"/>
          </p:nvPr>
        </p:nvSpPr>
        <p:spPr>
          <a:xfrm>
            <a:off x="719650" y="546556"/>
            <a:ext cx="7704600" cy="73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smtClean="0">
                <a:latin typeface="Britannic Bold" panose="020B0903060703020204" pitchFamily="34" charset="0"/>
              </a:rPr>
              <a:t>Dataset 2 (Kaggle)</a:t>
            </a:r>
            <a:endParaRPr sz="4000" dirty="0">
              <a:latin typeface="Britannic Bold" panose="020B0903060703020204" pitchFamily="34" charset="0"/>
            </a:endParaRPr>
          </a:p>
        </p:txBody>
      </p:sp>
      <p:graphicFrame>
        <p:nvGraphicFramePr>
          <p:cNvPr id="34" name="Chart 33"/>
          <p:cNvGraphicFramePr/>
          <p:nvPr>
            <p:extLst>
              <p:ext uri="{D42A27DB-BD31-4B8C-83A1-F6EECF244321}">
                <p14:modId xmlns:p14="http://schemas.microsoft.com/office/powerpoint/2010/main" val="2662830393"/>
              </p:ext>
            </p:extLst>
          </p:nvPr>
        </p:nvGraphicFramePr>
        <p:xfrm>
          <a:off x="5895122" y="963946"/>
          <a:ext cx="3948123" cy="263502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Table 8"/>
          <p:cNvGraphicFramePr>
            <a:graphicFrameLocks noGrp="1"/>
          </p:cNvGraphicFramePr>
          <p:nvPr>
            <p:extLst>
              <p:ext uri="{D42A27DB-BD31-4B8C-83A1-F6EECF244321}">
                <p14:modId xmlns:p14="http://schemas.microsoft.com/office/powerpoint/2010/main" val="872165434"/>
              </p:ext>
            </p:extLst>
          </p:nvPr>
        </p:nvGraphicFramePr>
        <p:xfrm>
          <a:off x="611492" y="1811385"/>
          <a:ext cx="4961636" cy="2441197"/>
        </p:xfrm>
        <a:graphic>
          <a:graphicData uri="http://schemas.openxmlformats.org/drawingml/2006/table">
            <a:tbl>
              <a:tblPr firstRow="1" bandRow="1">
                <a:tableStyleId>{93296810-A885-4BE3-A3E7-6D5BEEA58F35}</a:tableStyleId>
              </a:tblPr>
              <a:tblGrid>
                <a:gridCol w="1432463"/>
                <a:gridCol w="3529173"/>
              </a:tblGrid>
              <a:tr h="524850">
                <a:tc gridSpan="2">
                  <a:txBody>
                    <a:bodyPr/>
                    <a:lstStyle/>
                    <a:p>
                      <a:pPr marL="0" lvl="0" indent="0" algn="ctr" rtl="0">
                        <a:spcBef>
                          <a:spcPts val="0"/>
                        </a:spcBef>
                        <a:spcAft>
                          <a:spcPts val="0"/>
                        </a:spcAft>
                        <a:buNone/>
                      </a:pPr>
                      <a:r>
                        <a:rPr lang="en-US" sz="2000" b="0" dirty="0" smtClean="0">
                          <a:solidFill>
                            <a:schemeClr val="accent5"/>
                          </a:solidFill>
                          <a:latin typeface="Barlow" panose="020B0604020202020204" charset="0"/>
                        </a:rPr>
                        <a:t>Histopathology</a:t>
                      </a:r>
                      <a:r>
                        <a:rPr lang="en-US" sz="2000" b="0" baseline="0" dirty="0" smtClean="0">
                          <a:solidFill>
                            <a:schemeClr val="accent5"/>
                          </a:solidFill>
                          <a:latin typeface="Barlow" panose="020B0604020202020204" charset="0"/>
                        </a:rPr>
                        <a:t> Images</a:t>
                      </a:r>
                      <a:endParaRPr lang="en-US" sz="2000" b="0" dirty="0">
                        <a:solidFill>
                          <a:schemeClr val="accent5"/>
                        </a:solidFill>
                        <a:latin typeface="Barlow" panose="020B0604020202020204" charset="0"/>
                      </a:endParaRPr>
                    </a:p>
                  </a:txBody>
                  <a:tcPr anchor="ctr">
                    <a:solidFill>
                      <a:schemeClr val="accent2">
                        <a:lumMod val="75000"/>
                      </a:schemeClr>
                    </a:solidFill>
                  </a:tcPr>
                </a:tc>
                <a:tc hMerge="1">
                  <a:txBody>
                    <a:bodyPr/>
                    <a:lstStyle/>
                    <a:p>
                      <a:endParaRPr lang="en-US" dirty="0"/>
                    </a:p>
                  </a:txBody>
                  <a:tcPr/>
                </a:tc>
              </a:tr>
              <a:tr h="364021">
                <a:tc>
                  <a:txBody>
                    <a:bodyPr/>
                    <a:lstStyle/>
                    <a:p>
                      <a:pPr algn="ctr">
                        <a:spcBef>
                          <a:spcPts val="600"/>
                        </a:spcBef>
                        <a:spcAft>
                          <a:spcPts val="600"/>
                        </a:spcAft>
                      </a:pPr>
                      <a:r>
                        <a:rPr lang="en-US" sz="1400" dirty="0" smtClean="0">
                          <a:latin typeface="Barlow" panose="020B0604020202020204" charset="0"/>
                        </a:rPr>
                        <a:t>No. of Patients</a:t>
                      </a:r>
                      <a:endParaRPr lang="en-US" sz="1400" b="1" dirty="0">
                        <a:solidFill>
                          <a:schemeClr val="accent6">
                            <a:lumMod val="50000"/>
                          </a:schemeClr>
                        </a:solidFill>
                        <a:latin typeface="Barlow" panose="020B0604020202020204" charset="0"/>
                      </a:endParaRPr>
                    </a:p>
                  </a:txBody>
                  <a:tcPr anchor="ctr"/>
                </a:tc>
                <a:tc>
                  <a:txBody>
                    <a:bodyPr/>
                    <a:lstStyle/>
                    <a:p>
                      <a:pPr algn="ctr">
                        <a:spcBef>
                          <a:spcPts val="600"/>
                        </a:spcBef>
                        <a:spcAft>
                          <a:spcPts val="600"/>
                        </a:spcAft>
                      </a:pPr>
                      <a:r>
                        <a:rPr lang="en-US" sz="1400" b="0" dirty="0" smtClean="0">
                          <a:solidFill>
                            <a:schemeClr val="dk1"/>
                          </a:solidFill>
                          <a:latin typeface="Barlow" panose="020B0604020202020204" charset="0"/>
                        </a:rPr>
                        <a:t>279</a:t>
                      </a:r>
                      <a:endParaRPr lang="en-US" sz="1400" b="0" dirty="0">
                        <a:solidFill>
                          <a:schemeClr val="accent6">
                            <a:lumMod val="50000"/>
                          </a:schemeClr>
                        </a:solidFill>
                        <a:latin typeface="Barlow" panose="020B0604020202020204" charset="0"/>
                      </a:endParaRPr>
                    </a:p>
                  </a:txBody>
                  <a:tcPr anchor="ctr"/>
                </a:tc>
              </a:tr>
              <a:tr h="364021">
                <a:tc>
                  <a:txBody>
                    <a:bodyPr/>
                    <a:lstStyle/>
                    <a:p>
                      <a:pPr algn="ctr">
                        <a:spcBef>
                          <a:spcPts val="600"/>
                        </a:spcBef>
                        <a:spcAft>
                          <a:spcPts val="600"/>
                        </a:spcAft>
                      </a:pPr>
                      <a:r>
                        <a:rPr lang="en-US" sz="1400" dirty="0" smtClean="0">
                          <a:latin typeface="Barlow" panose="020B0604020202020204" charset="0"/>
                        </a:rPr>
                        <a:t>No.</a:t>
                      </a:r>
                      <a:r>
                        <a:rPr lang="en-US" sz="1400" baseline="0" dirty="0" smtClean="0">
                          <a:latin typeface="Barlow" panose="020B0604020202020204" charset="0"/>
                        </a:rPr>
                        <a:t> of Records</a:t>
                      </a:r>
                      <a:endParaRPr lang="en-US" sz="1400" b="1" dirty="0">
                        <a:solidFill>
                          <a:schemeClr val="accent6">
                            <a:lumMod val="50000"/>
                          </a:schemeClr>
                        </a:solidFill>
                        <a:latin typeface="Barlow" panose="020B060402020202020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smtClean="0">
                          <a:latin typeface="Barlow" panose="020B0604020202020204" charset="0"/>
                        </a:rPr>
                        <a:t>277, 524 Images</a:t>
                      </a:r>
                      <a:endParaRPr lang="en-US" sz="1400" b="0" dirty="0" smtClean="0">
                        <a:solidFill>
                          <a:schemeClr val="accent6">
                            <a:lumMod val="50000"/>
                          </a:schemeClr>
                        </a:solidFill>
                        <a:latin typeface="Barlow" panose="020B0604020202020204" charset="0"/>
                      </a:endParaRPr>
                    </a:p>
                  </a:txBody>
                  <a:tcPr anchor="ctr"/>
                </a:tc>
              </a:tr>
              <a:tr h="793180">
                <a:tc>
                  <a:txBody>
                    <a:bodyPr/>
                    <a:lstStyle/>
                    <a:p>
                      <a:pPr marL="0" marR="0" lvl="0" indent="0" algn="ctr" defTabSz="914400" rtl="0" eaLnBrk="1" fontAlgn="auto" latinLnBrk="0" hangingPunct="1">
                        <a:lnSpc>
                          <a:spcPct val="100000"/>
                        </a:lnSpc>
                        <a:spcBef>
                          <a:spcPts val="600"/>
                        </a:spcBef>
                        <a:spcAft>
                          <a:spcPts val="600"/>
                        </a:spcAft>
                        <a:buClr>
                          <a:srgbClr val="000000"/>
                        </a:buClr>
                        <a:buSzTx/>
                        <a:buFont typeface="Arial"/>
                        <a:buNone/>
                        <a:tabLst/>
                        <a:defRPr/>
                      </a:pPr>
                      <a:r>
                        <a:rPr lang="en-US" sz="1400" baseline="0" dirty="0" smtClean="0">
                          <a:latin typeface="Barlow" panose="020B0604020202020204" charset="0"/>
                        </a:rPr>
                        <a:t>Type of Images</a:t>
                      </a:r>
                      <a:endParaRPr lang="en-US" sz="1400" b="1" dirty="0" smtClean="0">
                        <a:solidFill>
                          <a:schemeClr val="accent6">
                            <a:lumMod val="50000"/>
                          </a:schemeClr>
                        </a:solidFill>
                        <a:latin typeface="Barlow" panose="020B0604020202020204" charset="0"/>
                      </a:endParaRPr>
                    </a:p>
                    <a:p>
                      <a:pPr algn="ctr">
                        <a:spcBef>
                          <a:spcPts val="600"/>
                        </a:spcBef>
                        <a:spcAft>
                          <a:spcPts val="600"/>
                        </a:spcAft>
                      </a:pPr>
                      <a:endParaRPr lang="en-US" sz="1400" b="1" dirty="0">
                        <a:solidFill>
                          <a:schemeClr val="accent6">
                            <a:lumMod val="50000"/>
                          </a:schemeClr>
                        </a:solidFill>
                        <a:latin typeface="Barlow" panose="020B0604020202020204" charset="0"/>
                      </a:endParaRPr>
                    </a:p>
                  </a:txBody>
                  <a:tcPr anchor="ctr"/>
                </a:tc>
                <a:tc>
                  <a:txBody>
                    <a:bodyPr/>
                    <a:lstStyle/>
                    <a:p>
                      <a:pPr marL="0" lvl="0" indent="0" algn="ctr" rtl="0">
                        <a:spcBef>
                          <a:spcPts val="0"/>
                        </a:spcBef>
                        <a:spcAft>
                          <a:spcPts val="0"/>
                        </a:spcAft>
                        <a:buNone/>
                      </a:pPr>
                      <a:r>
                        <a:rPr lang="en-US" sz="1400" dirty="0" smtClean="0">
                          <a:latin typeface="Barlow" panose="020B0604020202020204" charset="0"/>
                        </a:rPr>
                        <a:t>Patches of tissue slide from Biopsy </a:t>
                      </a:r>
                    </a:p>
                    <a:p>
                      <a:pPr marL="0" lvl="0" indent="0" algn="ctr" rtl="0">
                        <a:spcBef>
                          <a:spcPts val="0"/>
                        </a:spcBef>
                        <a:spcAft>
                          <a:spcPts val="0"/>
                        </a:spcAft>
                        <a:buNone/>
                      </a:pPr>
                      <a:r>
                        <a:rPr lang="en-US" sz="1400" dirty="0" smtClean="0">
                          <a:latin typeface="Barlow" panose="020B0604020202020204" charset="0"/>
                        </a:rPr>
                        <a:t>(</a:t>
                      </a:r>
                      <a:r>
                        <a:rPr lang="en-US" sz="1400" b="0" i="0" u="none" strike="noStrike" cap="none" dirty="0" smtClean="0">
                          <a:solidFill>
                            <a:schemeClr val="dk1"/>
                          </a:solidFill>
                          <a:effectLst/>
                          <a:latin typeface="Barlow" panose="020B0604020202020204" charset="0"/>
                          <a:ea typeface="+mn-ea"/>
                          <a:cs typeface="+mn-cs"/>
                          <a:sym typeface="Arial"/>
                        </a:rPr>
                        <a:t>appearance of the tissue as seen through a microscope)</a:t>
                      </a:r>
                      <a:endParaRPr lang="en-US" sz="1400" dirty="0" smtClean="0">
                        <a:latin typeface="Barlow" panose="020B0604020202020204" charset="0"/>
                      </a:endParaRPr>
                    </a:p>
                  </a:txBody>
                  <a:tcPr anchor="ctr"/>
                </a:tc>
              </a:tr>
              <a:tr h="395125">
                <a:tc>
                  <a:txBody>
                    <a:bodyPr/>
                    <a:lstStyle/>
                    <a:p>
                      <a:pPr algn="ctr">
                        <a:spcBef>
                          <a:spcPts val="0"/>
                        </a:spcBef>
                        <a:spcAft>
                          <a:spcPts val="0"/>
                        </a:spcAft>
                      </a:pPr>
                      <a:r>
                        <a:rPr lang="en-US" sz="1400" dirty="0" smtClean="0">
                          <a:solidFill>
                            <a:srgbClr val="FF0000"/>
                          </a:solidFill>
                          <a:latin typeface="Barlow" panose="020B0604020202020204" charset="0"/>
                        </a:rPr>
                        <a:t>Target</a:t>
                      </a:r>
                      <a:endParaRPr lang="en-US" sz="1400" b="1" dirty="0">
                        <a:solidFill>
                          <a:srgbClr val="FF0000"/>
                        </a:solidFill>
                        <a:latin typeface="Barlow" panose="020B0604020202020204" charset="0"/>
                      </a:endParaRPr>
                    </a:p>
                  </a:txBody>
                  <a:tcPr anchor="ctr"/>
                </a:tc>
                <a:tc>
                  <a:txBody>
                    <a:bodyPr/>
                    <a:lstStyle/>
                    <a:p>
                      <a:pPr marL="0" indent="0" algn="ctr" fontAlgn="base">
                        <a:spcBef>
                          <a:spcPts val="0"/>
                        </a:spcBef>
                        <a:spcAft>
                          <a:spcPts val="0"/>
                        </a:spcAft>
                        <a:buNone/>
                      </a:pPr>
                      <a:r>
                        <a:rPr lang="en-US" sz="1400" kern="1200" baseline="0" dirty="0" smtClean="0">
                          <a:solidFill>
                            <a:srgbClr val="FF0000"/>
                          </a:solidFill>
                          <a:effectLst/>
                          <a:latin typeface="Barlow" panose="020B0604020202020204" charset="0"/>
                        </a:rPr>
                        <a:t>Cancer / Non-Cancer</a:t>
                      </a:r>
                      <a:endParaRPr lang="en-US" sz="1400" b="0" i="0" kern="1200" dirty="0" smtClean="0">
                        <a:solidFill>
                          <a:srgbClr val="FF0000"/>
                        </a:solidFill>
                        <a:effectLst/>
                        <a:latin typeface="Barlow" panose="020B0604020202020204" charset="0"/>
                        <a:ea typeface="+mn-ea"/>
                        <a:cs typeface="+mn-cs"/>
                      </a:endParaRPr>
                    </a:p>
                  </a:txBody>
                  <a:tcPr anchor="ctr"/>
                </a:tc>
              </a:tr>
            </a:tbl>
          </a:graphicData>
        </a:graphic>
      </p:graphicFrame>
      <p:graphicFrame>
        <p:nvGraphicFramePr>
          <p:cNvPr id="5" name="Chart 4"/>
          <p:cNvGraphicFramePr/>
          <p:nvPr>
            <p:extLst>
              <p:ext uri="{D42A27DB-BD31-4B8C-83A1-F6EECF244321}">
                <p14:modId xmlns:p14="http://schemas.microsoft.com/office/powerpoint/2010/main" val="3168958661"/>
              </p:ext>
            </p:extLst>
          </p:nvPr>
        </p:nvGraphicFramePr>
        <p:xfrm>
          <a:off x="5519271" y="1811385"/>
          <a:ext cx="4001980" cy="267096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7226793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9"/>
        <p:cNvGrpSpPr/>
        <p:nvPr/>
      </p:nvGrpSpPr>
      <p:grpSpPr>
        <a:xfrm>
          <a:off x="0" y="0"/>
          <a:ext cx="0" cy="0"/>
          <a:chOff x="0" y="0"/>
          <a:chExt cx="0" cy="0"/>
        </a:xfrm>
      </p:grpSpPr>
      <p:sp>
        <p:nvSpPr>
          <p:cNvPr id="1272" name="Google Shape;1272;p55"/>
          <p:cNvSpPr txBox="1">
            <a:spLocks noGrp="1"/>
          </p:cNvSpPr>
          <p:nvPr>
            <p:ph type="title" idx="2"/>
          </p:nvPr>
        </p:nvSpPr>
        <p:spPr>
          <a:xfrm>
            <a:off x="1664346" y="1991567"/>
            <a:ext cx="4672500" cy="69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smtClean="0">
                <a:latin typeface="Britannic Bold" panose="020B0903060703020204" pitchFamily="34" charset="0"/>
              </a:rPr>
              <a:t>Cyto-Model</a:t>
            </a:r>
            <a:endParaRPr sz="6000" dirty="0">
              <a:latin typeface="Britannic Bold" panose="020B0903060703020204" pitchFamily="34" charset="0"/>
            </a:endParaRPr>
          </a:p>
        </p:txBody>
      </p:sp>
      <p:grpSp>
        <p:nvGrpSpPr>
          <p:cNvPr id="153" name="Google Shape;1654;p65"/>
          <p:cNvGrpSpPr/>
          <p:nvPr/>
        </p:nvGrpSpPr>
        <p:grpSpPr>
          <a:xfrm>
            <a:off x="5387874" y="1991567"/>
            <a:ext cx="3630005" cy="2935210"/>
            <a:chOff x="4306970" y="576003"/>
            <a:chExt cx="4655163" cy="3579036"/>
          </a:xfrm>
        </p:grpSpPr>
        <p:sp>
          <p:nvSpPr>
            <p:cNvPr id="154" name="Google Shape;1655;p65"/>
            <p:cNvSpPr/>
            <p:nvPr/>
          </p:nvSpPr>
          <p:spPr>
            <a:xfrm>
              <a:off x="4361915" y="2654993"/>
              <a:ext cx="2676860" cy="1444029"/>
            </a:xfrm>
            <a:custGeom>
              <a:avLst/>
              <a:gdLst/>
              <a:ahLst/>
              <a:cxnLst/>
              <a:rect l="l" t="t" r="r" b="b"/>
              <a:pathLst>
                <a:path w="155023" h="83627" extrusionOk="0">
                  <a:moveTo>
                    <a:pt x="72806" y="0"/>
                  </a:moveTo>
                  <a:cubicBezTo>
                    <a:pt x="69195" y="0"/>
                    <a:pt x="65551" y="347"/>
                    <a:pt x="61930" y="1022"/>
                  </a:cubicBezTo>
                  <a:cubicBezTo>
                    <a:pt x="56949" y="2109"/>
                    <a:pt x="52059" y="3467"/>
                    <a:pt x="47259" y="5097"/>
                  </a:cubicBezTo>
                  <a:cubicBezTo>
                    <a:pt x="47259" y="5188"/>
                    <a:pt x="47169" y="5279"/>
                    <a:pt x="46988" y="5279"/>
                  </a:cubicBezTo>
                  <a:cubicBezTo>
                    <a:pt x="46263" y="5550"/>
                    <a:pt x="45539" y="5822"/>
                    <a:pt x="44724" y="6003"/>
                  </a:cubicBezTo>
                  <a:cubicBezTo>
                    <a:pt x="39562" y="7814"/>
                    <a:pt x="34219" y="9354"/>
                    <a:pt x="28876" y="10440"/>
                  </a:cubicBezTo>
                  <a:cubicBezTo>
                    <a:pt x="26205" y="10938"/>
                    <a:pt x="23511" y="11187"/>
                    <a:pt x="20817" y="11187"/>
                  </a:cubicBezTo>
                  <a:cubicBezTo>
                    <a:pt x="18123" y="11187"/>
                    <a:pt x="15429" y="10938"/>
                    <a:pt x="12757" y="10440"/>
                  </a:cubicBezTo>
                  <a:cubicBezTo>
                    <a:pt x="9497" y="9806"/>
                    <a:pt x="6237" y="8810"/>
                    <a:pt x="3158" y="7543"/>
                  </a:cubicBezTo>
                  <a:cubicBezTo>
                    <a:pt x="2464" y="7222"/>
                    <a:pt x="983" y="6681"/>
                    <a:pt x="404" y="6681"/>
                  </a:cubicBezTo>
                  <a:cubicBezTo>
                    <a:pt x="1" y="6681"/>
                    <a:pt x="35" y="6943"/>
                    <a:pt x="1075" y="7724"/>
                  </a:cubicBezTo>
                  <a:cubicBezTo>
                    <a:pt x="2615" y="8629"/>
                    <a:pt x="4426" y="9354"/>
                    <a:pt x="6237" y="9806"/>
                  </a:cubicBezTo>
                  <a:cubicBezTo>
                    <a:pt x="11054" y="11436"/>
                    <a:pt x="15829" y="12123"/>
                    <a:pt x="20584" y="12123"/>
                  </a:cubicBezTo>
                  <a:cubicBezTo>
                    <a:pt x="27987" y="12123"/>
                    <a:pt x="35343" y="10457"/>
                    <a:pt x="42732" y="8086"/>
                  </a:cubicBezTo>
                  <a:cubicBezTo>
                    <a:pt x="52844" y="4888"/>
                    <a:pt x="62874" y="1360"/>
                    <a:pt x="73530" y="1360"/>
                  </a:cubicBezTo>
                  <a:cubicBezTo>
                    <a:pt x="74038" y="1360"/>
                    <a:pt x="74549" y="1368"/>
                    <a:pt x="75061" y="1385"/>
                  </a:cubicBezTo>
                  <a:cubicBezTo>
                    <a:pt x="89369" y="1747"/>
                    <a:pt x="103224" y="8358"/>
                    <a:pt x="111465" y="20311"/>
                  </a:cubicBezTo>
                  <a:cubicBezTo>
                    <a:pt x="119886" y="32446"/>
                    <a:pt x="119796" y="48112"/>
                    <a:pt x="124414" y="61877"/>
                  </a:cubicBezTo>
                  <a:cubicBezTo>
                    <a:pt x="125863" y="66677"/>
                    <a:pt x="128489" y="71114"/>
                    <a:pt x="132021" y="74736"/>
                  </a:cubicBezTo>
                  <a:cubicBezTo>
                    <a:pt x="134738" y="77181"/>
                    <a:pt x="137817" y="79083"/>
                    <a:pt x="141167" y="80441"/>
                  </a:cubicBezTo>
                  <a:cubicBezTo>
                    <a:pt x="142351" y="80885"/>
                    <a:pt x="150186" y="83627"/>
                    <a:pt x="153555" y="83627"/>
                  </a:cubicBezTo>
                  <a:cubicBezTo>
                    <a:pt x="154310" y="83627"/>
                    <a:pt x="154840" y="83489"/>
                    <a:pt x="155023" y="83158"/>
                  </a:cubicBezTo>
                  <a:cubicBezTo>
                    <a:pt x="154570" y="82071"/>
                    <a:pt x="143522" y="80170"/>
                    <a:pt x="141620" y="79536"/>
                  </a:cubicBezTo>
                  <a:cubicBezTo>
                    <a:pt x="133832" y="76728"/>
                    <a:pt x="127855" y="70299"/>
                    <a:pt x="125501" y="62420"/>
                  </a:cubicBezTo>
                  <a:cubicBezTo>
                    <a:pt x="119524" y="45486"/>
                    <a:pt x="120339" y="26197"/>
                    <a:pt x="106484" y="12976"/>
                  </a:cubicBezTo>
                  <a:cubicBezTo>
                    <a:pt x="97161" y="4074"/>
                    <a:pt x="85179" y="0"/>
                    <a:pt x="72806"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656;p65"/>
            <p:cNvSpPr/>
            <p:nvPr/>
          </p:nvSpPr>
          <p:spPr>
            <a:xfrm>
              <a:off x="4544657" y="2394928"/>
              <a:ext cx="573903" cy="350478"/>
            </a:xfrm>
            <a:custGeom>
              <a:avLst/>
              <a:gdLst/>
              <a:ahLst/>
              <a:cxnLst/>
              <a:rect l="l" t="t" r="r" b="b"/>
              <a:pathLst>
                <a:path w="33236" h="20297" extrusionOk="0">
                  <a:moveTo>
                    <a:pt x="14856" y="7006"/>
                  </a:moveTo>
                  <a:cubicBezTo>
                    <a:pt x="15063" y="7006"/>
                    <a:pt x="15342" y="7198"/>
                    <a:pt x="15214" y="7390"/>
                  </a:cubicBezTo>
                  <a:lnTo>
                    <a:pt x="15214" y="7299"/>
                  </a:lnTo>
                  <a:cubicBezTo>
                    <a:pt x="15183" y="7424"/>
                    <a:pt x="15098" y="7474"/>
                    <a:pt x="15003" y="7474"/>
                  </a:cubicBezTo>
                  <a:cubicBezTo>
                    <a:pt x="14824" y="7474"/>
                    <a:pt x="14612" y="7296"/>
                    <a:pt x="14671" y="7118"/>
                  </a:cubicBezTo>
                  <a:cubicBezTo>
                    <a:pt x="14698" y="7039"/>
                    <a:pt x="14771" y="7006"/>
                    <a:pt x="14856" y="7006"/>
                  </a:cubicBezTo>
                  <a:close/>
                  <a:moveTo>
                    <a:pt x="2322" y="0"/>
                  </a:moveTo>
                  <a:cubicBezTo>
                    <a:pt x="1551" y="0"/>
                    <a:pt x="776" y="48"/>
                    <a:pt x="1" y="145"/>
                  </a:cubicBezTo>
                  <a:cubicBezTo>
                    <a:pt x="5525" y="2319"/>
                    <a:pt x="9600" y="6484"/>
                    <a:pt x="13765" y="10650"/>
                  </a:cubicBezTo>
                  <a:cubicBezTo>
                    <a:pt x="18453" y="15257"/>
                    <a:pt x="24223" y="20297"/>
                    <a:pt x="30817" y="20297"/>
                  </a:cubicBezTo>
                  <a:cubicBezTo>
                    <a:pt x="31612" y="20297"/>
                    <a:pt x="32418" y="20224"/>
                    <a:pt x="33235" y="20068"/>
                  </a:cubicBezTo>
                  <a:cubicBezTo>
                    <a:pt x="26262" y="18710"/>
                    <a:pt x="20829" y="14544"/>
                    <a:pt x="16301" y="9110"/>
                  </a:cubicBezTo>
                  <a:cubicBezTo>
                    <a:pt x="16120" y="8869"/>
                    <a:pt x="16261" y="8708"/>
                    <a:pt x="16455" y="8708"/>
                  </a:cubicBezTo>
                  <a:cubicBezTo>
                    <a:pt x="16553" y="8708"/>
                    <a:pt x="16663" y="8748"/>
                    <a:pt x="16754" y="8839"/>
                  </a:cubicBezTo>
                  <a:cubicBezTo>
                    <a:pt x="20557" y="13367"/>
                    <a:pt x="24904" y="17080"/>
                    <a:pt x="30428" y="18891"/>
                  </a:cubicBezTo>
                  <a:cubicBezTo>
                    <a:pt x="30066" y="18710"/>
                    <a:pt x="29703" y="18528"/>
                    <a:pt x="29341" y="18347"/>
                  </a:cubicBezTo>
                  <a:cubicBezTo>
                    <a:pt x="26443" y="16717"/>
                    <a:pt x="23817" y="14544"/>
                    <a:pt x="21644" y="12008"/>
                  </a:cubicBezTo>
                  <a:cubicBezTo>
                    <a:pt x="18656" y="8929"/>
                    <a:pt x="15939" y="5307"/>
                    <a:pt x="12316" y="2953"/>
                  </a:cubicBezTo>
                  <a:cubicBezTo>
                    <a:pt x="9340" y="1018"/>
                    <a:pt x="5875" y="0"/>
                    <a:pt x="2322"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657;p65"/>
            <p:cNvSpPr/>
            <p:nvPr/>
          </p:nvSpPr>
          <p:spPr>
            <a:xfrm>
              <a:off x="4306970" y="2024091"/>
              <a:ext cx="2752129" cy="2093304"/>
            </a:xfrm>
            <a:custGeom>
              <a:avLst/>
              <a:gdLst/>
              <a:ahLst/>
              <a:cxnLst/>
              <a:rect l="l" t="t" r="r" b="b"/>
              <a:pathLst>
                <a:path w="159382" h="121228" extrusionOk="0">
                  <a:moveTo>
                    <a:pt x="79963" y="2061"/>
                  </a:moveTo>
                  <a:lnTo>
                    <a:pt x="79963" y="2061"/>
                  </a:lnTo>
                  <a:cubicBezTo>
                    <a:pt x="83857" y="4506"/>
                    <a:pt x="86664" y="8219"/>
                    <a:pt x="88023" y="12656"/>
                  </a:cubicBezTo>
                  <a:cubicBezTo>
                    <a:pt x="89109" y="16731"/>
                    <a:pt x="89109" y="20987"/>
                    <a:pt x="89472" y="25153"/>
                  </a:cubicBezTo>
                  <a:cubicBezTo>
                    <a:pt x="89653" y="28323"/>
                    <a:pt x="90377" y="31311"/>
                    <a:pt x="91464" y="34209"/>
                  </a:cubicBezTo>
                  <a:cubicBezTo>
                    <a:pt x="91645" y="34662"/>
                    <a:pt x="91826" y="35024"/>
                    <a:pt x="92007" y="35386"/>
                  </a:cubicBezTo>
                  <a:cubicBezTo>
                    <a:pt x="90377" y="32850"/>
                    <a:pt x="89109" y="30043"/>
                    <a:pt x="88385" y="27055"/>
                  </a:cubicBezTo>
                  <a:cubicBezTo>
                    <a:pt x="88340" y="26919"/>
                    <a:pt x="88181" y="26851"/>
                    <a:pt x="88045" y="26851"/>
                  </a:cubicBezTo>
                  <a:cubicBezTo>
                    <a:pt x="87909" y="26851"/>
                    <a:pt x="87796" y="26919"/>
                    <a:pt x="87842" y="27055"/>
                  </a:cubicBezTo>
                  <a:cubicBezTo>
                    <a:pt x="88838" y="31220"/>
                    <a:pt x="90830" y="35024"/>
                    <a:pt x="93637" y="38284"/>
                  </a:cubicBezTo>
                  <a:cubicBezTo>
                    <a:pt x="86393" y="34390"/>
                    <a:pt x="85034" y="25153"/>
                    <a:pt x="84129" y="17456"/>
                  </a:cubicBezTo>
                  <a:cubicBezTo>
                    <a:pt x="83495" y="12113"/>
                    <a:pt x="82680" y="6770"/>
                    <a:pt x="79963" y="2061"/>
                  </a:cubicBezTo>
                  <a:close/>
                  <a:moveTo>
                    <a:pt x="47725" y="41363"/>
                  </a:moveTo>
                  <a:lnTo>
                    <a:pt x="47906" y="41453"/>
                  </a:lnTo>
                  <a:lnTo>
                    <a:pt x="47725" y="41453"/>
                  </a:lnTo>
                  <a:cubicBezTo>
                    <a:pt x="47725" y="41453"/>
                    <a:pt x="47725" y="41363"/>
                    <a:pt x="47725" y="41363"/>
                  </a:cubicBezTo>
                  <a:close/>
                  <a:moveTo>
                    <a:pt x="16087" y="21476"/>
                  </a:moveTo>
                  <a:cubicBezTo>
                    <a:pt x="19640" y="21476"/>
                    <a:pt x="23105" y="22494"/>
                    <a:pt x="26081" y="24429"/>
                  </a:cubicBezTo>
                  <a:cubicBezTo>
                    <a:pt x="29704" y="26783"/>
                    <a:pt x="32421" y="30405"/>
                    <a:pt x="35409" y="33484"/>
                  </a:cubicBezTo>
                  <a:cubicBezTo>
                    <a:pt x="37582" y="36020"/>
                    <a:pt x="40208" y="38193"/>
                    <a:pt x="43197" y="39823"/>
                  </a:cubicBezTo>
                  <a:cubicBezTo>
                    <a:pt x="43364" y="39935"/>
                    <a:pt x="43565" y="40046"/>
                    <a:pt x="43779" y="40136"/>
                  </a:cubicBezTo>
                  <a:lnTo>
                    <a:pt x="43779" y="40136"/>
                  </a:lnTo>
                  <a:cubicBezTo>
                    <a:pt x="38451" y="38278"/>
                    <a:pt x="34227" y="34638"/>
                    <a:pt x="30519" y="30224"/>
                  </a:cubicBezTo>
                  <a:cubicBezTo>
                    <a:pt x="30468" y="30174"/>
                    <a:pt x="30389" y="30151"/>
                    <a:pt x="30308" y="30151"/>
                  </a:cubicBezTo>
                  <a:cubicBezTo>
                    <a:pt x="30098" y="30151"/>
                    <a:pt x="29870" y="30300"/>
                    <a:pt x="30066" y="30496"/>
                  </a:cubicBezTo>
                  <a:cubicBezTo>
                    <a:pt x="34594" y="35929"/>
                    <a:pt x="40027" y="40186"/>
                    <a:pt x="47091" y="41544"/>
                  </a:cubicBezTo>
                  <a:cubicBezTo>
                    <a:pt x="46253" y="41702"/>
                    <a:pt x="45429" y="41776"/>
                    <a:pt x="44618" y="41776"/>
                  </a:cubicBezTo>
                  <a:cubicBezTo>
                    <a:pt x="37971" y="41776"/>
                    <a:pt x="32211" y="36807"/>
                    <a:pt x="27530" y="32126"/>
                  </a:cubicBezTo>
                  <a:lnTo>
                    <a:pt x="27530" y="32217"/>
                  </a:lnTo>
                  <a:cubicBezTo>
                    <a:pt x="23365" y="27960"/>
                    <a:pt x="19290" y="23885"/>
                    <a:pt x="13766" y="21621"/>
                  </a:cubicBezTo>
                  <a:cubicBezTo>
                    <a:pt x="14541" y="21524"/>
                    <a:pt x="15316" y="21476"/>
                    <a:pt x="16087" y="21476"/>
                  </a:cubicBezTo>
                  <a:close/>
                  <a:moveTo>
                    <a:pt x="101736" y="8308"/>
                  </a:moveTo>
                  <a:cubicBezTo>
                    <a:pt x="101829" y="8308"/>
                    <a:pt x="102016" y="8388"/>
                    <a:pt x="102331" y="8581"/>
                  </a:cubicBezTo>
                  <a:cubicBezTo>
                    <a:pt x="108217" y="11932"/>
                    <a:pt x="108760" y="22165"/>
                    <a:pt x="107583" y="27870"/>
                  </a:cubicBezTo>
                  <a:cubicBezTo>
                    <a:pt x="106949" y="31311"/>
                    <a:pt x="105500" y="34480"/>
                    <a:pt x="104776" y="37922"/>
                  </a:cubicBezTo>
                  <a:cubicBezTo>
                    <a:pt x="104595" y="39642"/>
                    <a:pt x="104595" y="41363"/>
                    <a:pt x="104685" y="43083"/>
                  </a:cubicBezTo>
                  <a:cubicBezTo>
                    <a:pt x="103508" y="39461"/>
                    <a:pt x="103508" y="35658"/>
                    <a:pt x="104685" y="32035"/>
                  </a:cubicBezTo>
                  <a:cubicBezTo>
                    <a:pt x="105591" y="28956"/>
                    <a:pt x="106678" y="26330"/>
                    <a:pt x="106406" y="23070"/>
                  </a:cubicBezTo>
                  <a:cubicBezTo>
                    <a:pt x="106406" y="22912"/>
                    <a:pt x="106222" y="22816"/>
                    <a:pt x="106069" y="22816"/>
                  </a:cubicBezTo>
                  <a:cubicBezTo>
                    <a:pt x="105958" y="22816"/>
                    <a:pt x="105862" y="22866"/>
                    <a:pt x="105862" y="22980"/>
                  </a:cubicBezTo>
                  <a:cubicBezTo>
                    <a:pt x="106134" y="27145"/>
                    <a:pt x="104142" y="30586"/>
                    <a:pt x="103417" y="34480"/>
                  </a:cubicBezTo>
                  <a:cubicBezTo>
                    <a:pt x="102965" y="37197"/>
                    <a:pt x="103146" y="40004"/>
                    <a:pt x="103870" y="42540"/>
                  </a:cubicBezTo>
                  <a:cubicBezTo>
                    <a:pt x="100338" y="36926"/>
                    <a:pt x="104051" y="29681"/>
                    <a:pt x="104776" y="23523"/>
                  </a:cubicBezTo>
                  <a:cubicBezTo>
                    <a:pt x="105138" y="20625"/>
                    <a:pt x="105047" y="17727"/>
                    <a:pt x="104414" y="14920"/>
                  </a:cubicBezTo>
                  <a:cubicBezTo>
                    <a:pt x="104051" y="13381"/>
                    <a:pt x="103508" y="11841"/>
                    <a:pt x="102874" y="10302"/>
                  </a:cubicBezTo>
                  <a:cubicBezTo>
                    <a:pt x="102582" y="9717"/>
                    <a:pt x="101347" y="8308"/>
                    <a:pt x="101736" y="8308"/>
                  </a:cubicBezTo>
                  <a:close/>
                  <a:moveTo>
                    <a:pt x="75988" y="36537"/>
                  </a:moveTo>
                  <a:cubicBezTo>
                    <a:pt x="88361" y="36537"/>
                    <a:pt x="100343" y="40611"/>
                    <a:pt x="109666" y="49513"/>
                  </a:cubicBezTo>
                  <a:lnTo>
                    <a:pt x="109575" y="49604"/>
                  </a:lnTo>
                  <a:cubicBezTo>
                    <a:pt x="123431" y="62825"/>
                    <a:pt x="122616" y="82114"/>
                    <a:pt x="128592" y="98957"/>
                  </a:cubicBezTo>
                  <a:cubicBezTo>
                    <a:pt x="130947" y="106926"/>
                    <a:pt x="136924" y="113265"/>
                    <a:pt x="144712" y="116073"/>
                  </a:cubicBezTo>
                  <a:cubicBezTo>
                    <a:pt x="146613" y="116797"/>
                    <a:pt x="157661" y="118608"/>
                    <a:pt x="158114" y="119786"/>
                  </a:cubicBezTo>
                  <a:cubicBezTo>
                    <a:pt x="157936" y="120092"/>
                    <a:pt x="157427" y="120221"/>
                    <a:pt x="156703" y="120221"/>
                  </a:cubicBezTo>
                  <a:cubicBezTo>
                    <a:pt x="153364" y="120221"/>
                    <a:pt x="145449" y="117499"/>
                    <a:pt x="144259" y="116978"/>
                  </a:cubicBezTo>
                  <a:cubicBezTo>
                    <a:pt x="140908" y="115711"/>
                    <a:pt x="137829" y="113718"/>
                    <a:pt x="135112" y="111273"/>
                  </a:cubicBezTo>
                  <a:cubicBezTo>
                    <a:pt x="131581" y="107651"/>
                    <a:pt x="129045" y="103214"/>
                    <a:pt x="127596" y="98414"/>
                  </a:cubicBezTo>
                  <a:cubicBezTo>
                    <a:pt x="122978" y="84649"/>
                    <a:pt x="123068" y="68983"/>
                    <a:pt x="114647" y="56848"/>
                  </a:cubicBezTo>
                  <a:cubicBezTo>
                    <a:pt x="106406" y="44895"/>
                    <a:pt x="92551" y="38284"/>
                    <a:pt x="78243" y="37922"/>
                  </a:cubicBezTo>
                  <a:cubicBezTo>
                    <a:pt x="77731" y="37905"/>
                    <a:pt x="77220" y="37897"/>
                    <a:pt x="76712" y="37897"/>
                  </a:cubicBezTo>
                  <a:cubicBezTo>
                    <a:pt x="66056" y="37897"/>
                    <a:pt x="56026" y="41425"/>
                    <a:pt x="45914" y="44623"/>
                  </a:cubicBezTo>
                  <a:cubicBezTo>
                    <a:pt x="38525" y="46994"/>
                    <a:pt x="31169" y="48660"/>
                    <a:pt x="23766" y="48660"/>
                  </a:cubicBezTo>
                  <a:cubicBezTo>
                    <a:pt x="19011" y="48660"/>
                    <a:pt x="14236" y="47973"/>
                    <a:pt x="9419" y="46343"/>
                  </a:cubicBezTo>
                  <a:cubicBezTo>
                    <a:pt x="7608" y="45891"/>
                    <a:pt x="5797" y="45166"/>
                    <a:pt x="4257" y="44261"/>
                  </a:cubicBezTo>
                  <a:cubicBezTo>
                    <a:pt x="3217" y="43480"/>
                    <a:pt x="3183" y="43218"/>
                    <a:pt x="3586" y="43218"/>
                  </a:cubicBezTo>
                  <a:cubicBezTo>
                    <a:pt x="4165" y="43218"/>
                    <a:pt x="5646" y="43759"/>
                    <a:pt x="6340" y="44080"/>
                  </a:cubicBezTo>
                  <a:cubicBezTo>
                    <a:pt x="9419" y="45347"/>
                    <a:pt x="12679" y="46343"/>
                    <a:pt x="15939" y="46977"/>
                  </a:cubicBezTo>
                  <a:cubicBezTo>
                    <a:pt x="18611" y="47475"/>
                    <a:pt x="21305" y="47724"/>
                    <a:pt x="23999" y="47724"/>
                  </a:cubicBezTo>
                  <a:cubicBezTo>
                    <a:pt x="26693" y="47724"/>
                    <a:pt x="29387" y="47475"/>
                    <a:pt x="32058" y="46977"/>
                  </a:cubicBezTo>
                  <a:cubicBezTo>
                    <a:pt x="37401" y="45891"/>
                    <a:pt x="42744" y="44351"/>
                    <a:pt x="47906" y="42540"/>
                  </a:cubicBezTo>
                  <a:cubicBezTo>
                    <a:pt x="48721" y="42359"/>
                    <a:pt x="49445" y="42087"/>
                    <a:pt x="50170" y="41816"/>
                  </a:cubicBezTo>
                  <a:cubicBezTo>
                    <a:pt x="50351" y="41816"/>
                    <a:pt x="50441" y="41725"/>
                    <a:pt x="50441" y="41634"/>
                  </a:cubicBezTo>
                  <a:cubicBezTo>
                    <a:pt x="55241" y="40004"/>
                    <a:pt x="60131" y="38646"/>
                    <a:pt x="65112" y="37559"/>
                  </a:cubicBezTo>
                  <a:cubicBezTo>
                    <a:pt x="68733" y="36884"/>
                    <a:pt x="72377" y="36537"/>
                    <a:pt x="75988" y="36537"/>
                  </a:cubicBezTo>
                  <a:close/>
                  <a:moveTo>
                    <a:pt x="78261" y="1"/>
                  </a:moveTo>
                  <a:cubicBezTo>
                    <a:pt x="77875" y="1"/>
                    <a:pt x="77450" y="204"/>
                    <a:pt x="77790" y="612"/>
                  </a:cubicBezTo>
                  <a:cubicBezTo>
                    <a:pt x="85034" y="10664"/>
                    <a:pt x="80597" y="29590"/>
                    <a:pt x="90649" y="37559"/>
                  </a:cubicBezTo>
                  <a:cubicBezTo>
                    <a:pt x="85924" y="36175"/>
                    <a:pt x="81053" y="35449"/>
                    <a:pt x="76168" y="35449"/>
                  </a:cubicBezTo>
                  <a:cubicBezTo>
                    <a:pt x="75622" y="35449"/>
                    <a:pt x="75076" y="35458"/>
                    <a:pt x="74530" y="35477"/>
                  </a:cubicBezTo>
                  <a:cubicBezTo>
                    <a:pt x="65927" y="35748"/>
                    <a:pt x="57867" y="38103"/>
                    <a:pt x="49898" y="40729"/>
                  </a:cubicBezTo>
                  <a:cubicBezTo>
                    <a:pt x="45370" y="39823"/>
                    <a:pt x="42020" y="38465"/>
                    <a:pt x="38578" y="35295"/>
                  </a:cubicBezTo>
                  <a:cubicBezTo>
                    <a:pt x="35409" y="32488"/>
                    <a:pt x="32873" y="29047"/>
                    <a:pt x="29885" y="26240"/>
                  </a:cubicBezTo>
                  <a:cubicBezTo>
                    <a:pt x="25618" y="22334"/>
                    <a:pt x="20946" y="20566"/>
                    <a:pt x="15593" y="20566"/>
                  </a:cubicBezTo>
                  <a:cubicBezTo>
                    <a:pt x="14244" y="20566"/>
                    <a:pt x="12851" y="20678"/>
                    <a:pt x="11411" y="20897"/>
                  </a:cubicBezTo>
                  <a:cubicBezTo>
                    <a:pt x="10868" y="20897"/>
                    <a:pt x="10868" y="21712"/>
                    <a:pt x="11411" y="21802"/>
                  </a:cubicBezTo>
                  <a:cubicBezTo>
                    <a:pt x="22821" y="25153"/>
                    <a:pt x="31153" y="41906"/>
                    <a:pt x="43378" y="42902"/>
                  </a:cubicBezTo>
                  <a:cubicBezTo>
                    <a:pt x="41567" y="43446"/>
                    <a:pt x="39665" y="43989"/>
                    <a:pt x="37763" y="44532"/>
                  </a:cubicBezTo>
                  <a:cubicBezTo>
                    <a:pt x="33135" y="45967"/>
                    <a:pt x="28318" y="46650"/>
                    <a:pt x="23483" y="46650"/>
                  </a:cubicBezTo>
                  <a:cubicBezTo>
                    <a:pt x="21602" y="46650"/>
                    <a:pt x="19718" y="46546"/>
                    <a:pt x="17841" y="46343"/>
                  </a:cubicBezTo>
                  <a:cubicBezTo>
                    <a:pt x="14128" y="45800"/>
                    <a:pt x="10596" y="44804"/>
                    <a:pt x="7155" y="43446"/>
                  </a:cubicBezTo>
                  <a:cubicBezTo>
                    <a:pt x="6321" y="43061"/>
                    <a:pt x="3805" y="41403"/>
                    <a:pt x="2216" y="41403"/>
                  </a:cubicBezTo>
                  <a:cubicBezTo>
                    <a:pt x="1562" y="41403"/>
                    <a:pt x="1065" y="41684"/>
                    <a:pt x="907" y="42450"/>
                  </a:cubicBezTo>
                  <a:cubicBezTo>
                    <a:pt x="1" y="45438"/>
                    <a:pt x="10868" y="47883"/>
                    <a:pt x="13041" y="48426"/>
                  </a:cubicBezTo>
                  <a:cubicBezTo>
                    <a:pt x="16736" y="49365"/>
                    <a:pt x="20545" y="49809"/>
                    <a:pt x="24369" y="49809"/>
                  </a:cubicBezTo>
                  <a:cubicBezTo>
                    <a:pt x="26450" y="49809"/>
                    <a:pt x="28535" y="49678"/>
                    <a:pt x="30609" y="49422"/>
                  </a:cubicBezTo>
                  <a:cubicBezTo>
                    <a:pt x="42653" y="47883"/>
                    <a:pt x="53701" y="42359"/>
                    <a:pt x="65564" y="40004"/>
                  </a:cubicBezTo>
                  <a:cubicBezTo>
                    <a:pt x="69109" y="39325"/>
                    <a:pt x="72709" y="38977"/>
                    <a:pt x="76287" y="38977"/>
                  </a:cubicBezTo>
                  <a:cubicBezTo>
                    <a:pt x="90357" y="38977"/>
                    <a:pt x="104100" y="44356"/>
                    <a:pt x="112835" y="56124"/>
                  </a:cubicBezTo>
                  <a:cubicBezTo>
                    <a:pt x="123159" y="70070"/>
                    <a:pt x="121167" y="88543"/>
                    <a:pt x="128502" y="103757"/>
                  </a:cubicBezTo>
                  <a:cubicBezTo>
                    <a:pt x="131219" y="109281"/>
                    <a:pt x="135656" y="113718"/>
                    <a:pt x="141089" y="116526"/>
                  </a:cubicBezTo>
                  <a:cubicBezTo>
                    <a:pt x="144530" y="118246"/>
                    <a:pt x="148243" y="119514"/>
                    <a:pt x="152137" y="120238"/>
                  </a:cubicBezTo>
                  <a:cubicBezTo>
                    <a:pt x="153012" y="120413"/>
                    <a:pt x="155278" y="121227"/>
                    <a:pt x="157070" y="121227"/>
                  </a:cubicBezTo>
                  <a:cubicBezTo>
                    <a:pt x="158060" y="121227"/>
                    <a:pt x="158905" y="120979"/>
                    <a:pt x="159291" y="120238"/>
                  </a:cubicBezTo>
                  <a:cubicBezTo>
                    <a:pt x="159382" y="120148"/>
                    <a:pt x="159382" y="120057"/>
                    <a:pt x="159382" y="119876"/>
                  </a:cubicBezTo>
                  <a:cubicBezTo>
                    <a:pt x="159382" y="119876"/>
                    <a:pt x="159382" y="119876"/>
                    <a:pt x="159382" y="119786"/>
                  </a:cubicBezTo>
                  <a:cubicBezTo>
                    <a:pt x="159020" y="117341"/>
                    <a:pt x="156665" y="117793"/>
                    <a:pt x="154401" y="117431"/>
                  </a:cubicBezTo>
                  <a:cubicBezTo>
                    <a:pt x="149602" y="116888"/>
                    <a:pt x="145074" y="115348"/>
                    <a:pt x="140818" y="113084"/>
                  </a:cubicBezTo>
                  <a:cubicBezTo>
                    <a:pt x="135203" y="109643"/>
                    <a:pt x="131671" y="104300"/>
                    <a:pt x="129589" y="98142"/>
                  </a:cubicBezTo>
                  <a:cubicBezTo>
                    <a:pt x="124517" y="83291"/>
                    <a:pt x="124789" y="66085"/>
                    <a:pt x="114647" y="53407"/>
                  </a:cubicBezTo>
                  <a:cubicBezTo>
                    <a:pt x="112020" y="50147"/>
                    <a:pt x="109032" y="47340"/>
                    <a:pt x="105681" y="44895"/>
                  </a:cubicBezTo>
                  <a:cubicBezTo>
                    <a:pt x="105681" y="43717"/>
                    <a:pt x="105681" y="42631"/>
                    <a:pt x="105500" y="41453"/>
                  </a:cubicBezTo>
                  <a:cubicBezTo>
                    <a:pt x="105772" y="38646"/>
                    <a:pt x="106406" y="35929"/>
                    <a:pt x="107402" y="33303"/>
                  </a:cubicBezTo>
                  <a:cubicBezTo>
                    <a:pt x="108670" y="29590"/>
                    <a:pt x="109304" y="25696"/>
                    <a:pt x="109213" y="21802"/>
                  </a:cubicBezTo>
                  <a:cubicBezTo>
                    <a:pt x="108941" y="16822"/>
                    <a:pt x="106496" y="7675"/>
                    <a:pt x="100520" y="6679"/>
                  </a:cubicBezTo>
                  <a:cubicBezTo>
                    <a:pt x="100481" y="6670"/>
                    <a:pt x="100443" y="6665"/>
                    <a:pt x="100406" y="6665"/>
                  </a:cubicBezTo>
                  <a:cubicBezTo>
                    <a:pt x="100087" y="6665"/>
                    <a:pt x="99814" y="6989"/>
                    <a:pt x="99976" y="7313"/>
                  </a:cubicBezTo>
                  <a:cubicBezTo>
                    <a:pt x="104776" y="15101"/>
                    <a:pt x="103870" y="22255"/>
                    <a:pt x="101969" y="30768"/>
                  </a:cubicBezTo>
                  <a:cubicBezTo>
                    <a:pt x="101063" y="35024"/>
                    <a:pt x="100791" y="39461"/>
                    <a:pt x="103055" y="43083"/>
                  </a:cubicBezTo>
                  <a:cubicBezTo>
                    <a:pt x="100972" y="41816"/>
                    <a:pt x="98890" y="40638"/>
                    <a:pt x="96716" y="39733"/>
                  </a:cubicBezTo>
                  <a:cubicBezTo>
                    <a:pt x="96716" y="39642"/>
                    <a:pt x="96626" y="39552"/>
                    <a:pt x="96535" y="39461"/>
                  </a:cubicBezTo>
                  <a:cubicBezTo>
                    <a:pt x="93999" y="36382"/>
                    <a:pt x="92098" y="33847"/>
                    <a:pt x="91283" y="29771"/>
                  </a:cubicBezTo>
                  <a:cubicBezTo>
                    <a:pt x="90377" y="25515"/>
                    <a:pt x="90468" y="21078"/>
                    <a:pt x="89924" y="16822"/>
                  </a:cubicBezTo>
                  <a:cubicBezTo>
                    <a:pt x="88928" y="9124"/>
                    <a:pt x="85306" y="3963"/>
                    <a:pt x="78605" y="69"/>
                  </a:cubicBezTo>
                  <a:cubicBezTo>
                    <a:pt x="78514" y="23"/>
                    <a:pt x="78390" y="1"/>
                    <a:pt x="7826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658;p65"/>
            <p:cNvGrpSpPr/>
            <p:nvPr/>
          </p:nvGrpSpPr>
          <p:grpSpPr>
            <a:xfrm>
              <a:off x="5072915" y="576003"/>
              <a:ext cx="1596897" cy="2555797"/>
              <a:chOff x="859992" y="297274"/>
              <a:chExt cx="1698646" cy="2718643"/>
            </a:xfrm>
          </p:grpSpPr>
          <p:sp>
            <p:nvSpPr>
              <p:cNvPr id="281" name="Google Shape;1659;p65"/>
              <p:cNvSpPr/>
              <p:nvPr/>
            </p:nvSpPr>
            <p:spPr>
              <a:xfrm>
                <a:off x="1016330" y="1640079"/>
                <a:ext cx="471659" cy="583632"/>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660;p65"/>
              <p:cNvSpPr/>
              <p:nvPr/>
            </p:nvSpPr>
            <p:spPr>
              <a:xfrm>
                <a:off x="2305504" y="2226623"/>
                <a:ext cx="14287" cy="9985"/>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661;p65"/>
              <p:cNvSpPr/>
              <p:nvPr/>
            </p:nvSpPr>
            <p:spPr>
              <a:xfrm>
                <a:off x="1246050" y="1972098"/>
                <a:ext cx="14444" cy="9922"/>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662;p65"/>
              <p:cNvSpPr/>
              <p:nvPr/>
            </p:nvSpPr>
            <p:spPr>
              <a:xfrm>
                <a:off x="1080699" y="1300680"/>
                <a:ext cx="639147" cy="1223627"/>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663;p65"/>
              <p:cNvSpPr/>
              <p:nvPr/>
            </p:nvSpPr>
            <p:spPr>
              <a:xfrm>
                <a:off x="1324423" y="373764"/>
                <a:ext cx="1136806" cy="2573701"/>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664;p65"/>
              <p:cNvSpPr/>
              <p:nvPr/>
            </p:nvSpPr>
            <p:spPr>
              <a:xfrm>
                <a:off x="1889930" y="2907241"/>
                <a:ext cx="387476" cy="69017"/>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665;p65"/>
              <p:cNvSpPr/>
              <p:nvPr/>
            </p:nvSpPr>
            <p:spPr>
              <a:xfrm>
                <a:off x="2202890" y="2426859"/>
                <a:ext cx="295348" cy="513955"/>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666;p65"/>
              <p:cNvSpPr/>
              <p:nvPr/>
            </p:nvSpPr>
            <p:spPr>
              <a:xfrm>
                <a:off x="2061404" y="1934513"/>
                <a:ext cx="316512" cy="765218"/>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667;p65"/>
              <p:cNvSpPr/>
              <p:nvPr/>
            </p:nvSpPr>
            <p:spPr>
              <a:xfrm>
                <a:off x="1853350" y="1756885"/>
                <a:ext cx="503844" cy="687629"/>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668;p65"/>
              <p:cNvSpPr/>
              <p:nvPr/>
            </p:nvSpPr>
            <p:spPr>
              <a:xfrm>
                <a:off x="1795606" y="1265858"/>
                <a:ext cx="351335" cy="693375"/>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669;p65"/>
              <p:cNvSpPr/>
              <p:nvPr/>
            </p:nvSpPr>
            <p:spPr>
              <a:xfrm>
                <a:off x="1781947" y="830816"/>
                <a:ext cx="186485" cy="606554"/>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670;p65"/>
              <p:cNvSpPr/>
              <p:nvPr/>
            </p:nvSpPr>
            <p:spPr>
              <a:xfrm>
                <a:off x="1643098" y="667758"/>
                <a:ext cx="139322" cy="326623"/>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671;p65"/>
              <p:cNvSpPr/>
              <p:nvPr/>
            </p:nvSpPr>
            <p:spPr>
              <a:xfrm>
                <a:off x="1315631" y="407236"/>
                <a:ext cx="279900" cy="334159"/>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672;p65"/>
              <p:cNvSpPr/>
              <p:nvPr/>
            </p:nvSpPr>
            <p:spPr>
              <a:xfrm>
                <a:off x="1487513" y="706097"/>
                <a:ext cx="232329" cy="567743"/>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673;p65"/>
              <p:cNvSpPr/>
              <p:nvPr/>
            </p:nvSpPr>
            <p:spPr>
              <a:xfrm>
                <a:off x="1549653" y="1031366"/>
                <a:ext cx="194868" cy="791688"/>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674;p65"/>
              <p:cNvSpPr/>
              <p:nvPr/>
            </p:nvSpPr>
            <p:spPr>
              <a:xfrm>
                <a:off x="1472535" y="1573072"/>
                <a:ext cx="400695" cy="68015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675;p65"/>
              <p:cNvSpPr/>
              <p:nvPr/>
            </p:nvSpPr>
            <p:spPr>
              <a:xfrm>
                <a:off x="1216880" y="1385742"/>
                <a:ext cx="151662" cy="272458"/>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676;p65"/>
              <p:cNvSpPr/>
              <p:nvPr/>
            </p:nvSpPr>
            <p:spPr>
              <a:xfrm>
                <a:off x="1370706" y="1520195"/>
                <a:ext cx="181649" cy="655004"/>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677;p65"/>
              <p:cNvSpPr/>
              <p:nvPr/>
            </p:nvSpPr>
            <p:spPr>
              <a:xfrm>
                <a:off x="1563343" y="2136381"/>
                <a:ext cx="221715" cy="356610"/>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678;p65"/>
              <p:cNvSpPr/>
              <p:nvPr/>
            </p:nvSpPr>
            <p:spPr>
              <a:xfrm>
                <a:off x="1553640" y="2021333"/>
                <a:ext cx="553645" cy="66210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679;p65"/>
              <p:cNvSpPr/>
              <p:nvPr/>
            </p:nvSpPr>
            <p:spPr>
              <a:xfrm>
                <a:off x="1728630" y="2478417"/>
                <a:ext cx="633401" cy="447858"/>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680;p65"/>
              <p:cNvSpPr/>
              <p:nvPr/>
            </p:nvSpPr>
            <p:spPr>
              <a:xfrm>
                <a:off x="1379530" y="2604047"/>
                <a:ext cx="696012" cy="357489"/>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681;p65"/>
              <p:cNvSpPr/>
              <p:nvPr/>
            </p:nvSpPr>
            <p:spPr>
              <a:xfrm>
                <a:off x="1081139" y="2117447"/>
                <a:ext cx="739627" cy="636101"/>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682;p65"/>
              <p:cNvSpPr/>
              <p:nvPr/>
            </p:nvSpPr>
            <p:spPr>
              <a:xfrm>
                <a:off x="944928" y="1243344"/>
                <a:ext cx="361037" cy="488458"/>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683;p65"/>
              <p:cNvSpPr/>
              <p:nvPr/>
            </p:nvSpPr>
            <p:spPr>
              <a:xfrm>
                <a:off x="1584914" y="990829"/>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684;p65"/>
              <p:cNvSpPr/>
              <p:nvPr/>
            </p:nvSpPr>
            <p:spPr>
              <a:xfrm>
                <a:off x="1624666" y="1056705"/>
                <a:ext cx="34791" cy="5303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685;p65"/>
              <p:cNvSpPr/>
              <p:nvPr/>
            </p:nvSpPr>
            <p:spPr>
              <a:xfrm>
                <a:off x="2248294" y="2516034"/>
                <a:ext cx="102709" cy="171884"/>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686;p65"/>
              <p:cNvSpPr/>
              <p:nvPr/>
            </p:nvSpPr>
            <p:spPr>
              <a:xfrm>
                <a:off x="2291688" y="2575975"/>
                <a:ext cx="44023" cy="78626"/>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687;p65"/>
              <p:cNvSpPr/>
              <p:nvPr/>
            </p:nvSpPr>
            <p:spPr>
              <a:xfrm>
                <a:off x="2325725" y="2618239"/>
                <a:ext cx="14946" cy="18181"/>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688;p65"/>
              <p:cNvSpPr/>
              <p:nvPr/>
            </p:nvSpPr>
            <p:spPr>
              <a:xfrm>
                <a:off x="2358381" y="2492829"/>
                <a:ext cx="12120" cy="13533"/>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689;p65"/>
              <p:cNvSpPr/>
              <p:nvPr/>
            </p:nvSpPr>
            <p:spPr>
              <a:xfrm>
                <a:off x="2157643" y="2060896"/>
                <a:ext cx="144346" cy="162903"/>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690;p65"/>
              <p:cNvSpPr/>
              <p:nvPr/>
            </p:nvSpPr>
            <p:spPr>
              <a:xfrm>
                <a:off x="2230616" y="2107556"/>
                <a:ext cx="73696" cy="79254"/>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691;p65"/>
              <p:cNvSpPr/>
              <p:nvPr/>
            </p:nvSpPr>
            <p:spPr>
              <a:xfrm>
                <a:off x="2298973" y="2032793"/>
                <a:ext cx="11932" cy="11053"/>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692;p65"/>
              <p:cNvSpPr/>
              <p:nvPr/>
            </p:nvSpPr>
            <p:spPr>
              <a:xfrm>
                <a:off x="2034306" y="1688717"/>
                <a:ext cx="65909" cy="104122"/>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693;p65"/>
              <p:cNvSpPr/>
              <p:nvPr/>
            </p:nvSpPr>
            <p:spPr>
              <a:xfrm>
                <a:off x="2083006" y="1665198"/>
                <a:ext cx="11932" cy="11053"/>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694;p65"/>
              <p:cNvSpPr/>
              <p:nvPr/>
            </p:nvSpPr>
            <p:spPr>
              <a:xfrm>
                <a:off x="2047337" y="1716411"/>
                <a:ext cx="27663" cy="31526"/>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695;p65"/>
              <p:cNvSpPr/>
              <p:nvPr/>
            </p:nvSpPr>
            <p:spPr>
              <a:xfrm>
                <a:off x="1915427" y="1154013"/>
                <a:ext cx="29642" cy="119069"/>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696;p65"/>
              <p:cNvSpPr/>
              <p:nvPr/>
            </p:nvSpPr>
            <p:spPr>
              <a:xfrm>
                <a:off x="1924313" y="1129238"/>
                <a:ext cx="11492" cy="11053"/>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697;p65"/>
              <p:cNvSpPr/>
              <p:nvPr/>
            </p:nvSpPr>
            <p:spPr>
              <a:xfrm>
                <a:off x="1906949" y="1192603"/>
                <a:ext cx="13439" cy="41291"/>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698;p65"/>
              <p:cNvSpPr/>
              <p:nvPr/>
            </p:nvSpPr>
            <p:spPr>
              <a:xfrm>
                <a:off x="1501172" y="1656972"/>
                <a:ext cx="62612" cy="145884"/>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699;p65"/>
              <p:cNvSpPr/>
              <p:nvPr/>
            </p:nvSpPr>
            <p:spPr>
              <a:xfrm>
                <a:off x="1534675" y="1697100"/>
                <a:ext cx="32782" cy="58059"/>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700;p65"/>
              <p:cNvSpPr/>
              <p:nvPr/>
            </p:nvSpPr>
            <p:spPr>
              <a:xfrm>
                <a:off x="1510435" y="1829167"/>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701;p65"/>
              <p:cNvSpPr/>
              <p:nvPr/>
            </p:nvSpPr>
            <p:spPr>
              <a:xfrm>
                <a:off x="1571695" y="1638760"/>
                <a:ext cx="11932" cy="11053"/>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702;p65"/>
              <p:cNvSpPr/>
              <p:nvPr/>
            </p:nvSpPr>
            <p:spPr>
              <a:xfrm>
                <a:off x="1919885" y="2566430"/>
                <a:ext cx="110999" cy="72000"/>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703;p65"/>
              <p:cNvSpPr/>
              <p:nvPr/>
            </p:nvSpPr>
            <p:spPr>
              <a:xfrm>
                <a:off x="2042438" y="2640627"/>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704;p65"/>
              <p:cNvSpPr/>
              <p:nvPr/>
            </p:nvSpPr>
            <p:spPr>
              <a:xfrm>
                <a:off x="1898628" y="2549506"/>
                <a:ext cx="13502" cy="1300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705;p65"/>
              <p:cNvSpPr/>
              <p:nvPr/>
            </p:nvSpPr>
            <p:spPr>
              <a:xfrm>
                <a:off x="1961364" y="2568251"/>
                <a:ext cx="47131" cy="32154"/>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706;p65"/>
              <p:cNvSpPr/>
              <p:nvPr/>
            </p:nvSpPr>
            <p:spPr>
              <a:xfrm>
                <a:off x="1907577" y="2920963"/>
                <a:ext cx="11932" cy="11053"/>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707;p65"/>
              <p:cNvSpPr/>
              <p:nvPr/>
            </p:nvSpPr>
            <p:spPr>
              <a:xfrm>
                <a:off x="1662063" y="2715547"/>
                <a:ext cx="11932" cy="11053"/>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708;p65"/>
              <p:cNvSpPr/>
              <p:nvPr/>
            </p:nvSpPr>
            <p:spPr>
              <a:xfrm>
                <a:off x="1253052" y="2119268"/>
                <a:ext cx="150971" cy="32719"/>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709;p65"/>
              <p:cNvSpPr/>
              <p:nvPr/>
            </p:nvSpPr>
            <p:spPr>
              <a:xfrm>
                <a:off x="1301062" y="2095404"/>
                <a:ext cx="69363" cy="18212"/>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710;p65"/>
              <p:cNvSpPr/>
              <p:nvPr/>
            </p:nvSpPr>
            <p:spPr>
              <a:xfrm>
                <a:off x="1227901" y="2120964"/>
                <a:ext cx="11932" cy="11053"/>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711;p65"/>
              <p:cNvSpPr/>
              <p:nvPr/>
            </p:nvSpPr>
            <p:spPr>
              <a:xfrm>
                <a:off x="1335444" y="2077758"/>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712;p65"/>
              <p:cNvSpPr/>
              <p:nvPr/>
            </p:nvSpPr>
            <p:spPr>
              <a:xfrm>
                <a:off x="1112256" y="1609213"/>
                <a:ext cx="90432" cy="56457"/>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713;p65"/>
              <p:cNvSpPr/>
              <p:nvPr/>
            </p:nvSpPr>
            <p:spPr>
              <a:xfrm>
                <a:off x="1129432" y="1601269"/>
                <a:ext cx="47759" cy="32091"/>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714;p65"/>
              <p:cNvSpPr/>
              <p:nvPr/>
            </p:nvSpPr>
            <p:spPr>
              <a:xfrm>
                <a:off x="1093228" y="1599071"/>
                <a:ext cx="12434" cy="12403"/>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715;p65"/>
              <p:cNvSpPr/>
              <p:nvPr/>
            </p:nvSpPr>
            <p:spPr>
              <a:xfrm>
                <a:off x="1588463" y="1016294"/>
                <a:ext cx="82080" cy="141551"/>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716;p65"/>
              <p:cNvSpPr/>
              <p:nvPr/>
            </p:nvSpPr>
            <p:spPr>
              <a:xfrm>
                <a:off x="1673964" y="1172413"/>
                <a:ext cx="11932" cy="11053"/>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717;p65"/>
              <p:cNvSpPr/>
              <p:nvPr/>
            </p:nvSpPr>
            <p:spPr>
              <a:xfrm>
                <a:off x="859992" y="297274"/>
                <a:ext cx="1698646" cy="2718643"/>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718;p65"/>
              <p:cNvSpPr/>
              <p:nvPr/>
            </p:nvSpPr>
            <p:spPr>
              <a:xfrm>
                <a:off x="1917279" y="2983542"/>
                <a:ext cx="12246" cy="11053"/>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719;p65"/>
            <p:cNvSpPr/>
            <p:nvPr/>
          </p:nvSpPr>
          <p:spPr>
            <a:xfrm>
              <a:off x="6134286" y="2387347"/>
              <a:ext cx="12657" cy="8910"/>
            </a:xfrm>
            <a:custGeom>
              <a:avLst/>
              <a:gdLst/>
              <a:ahLst/>
              <a:cxnLst/>
              <a:rect l="l" t="t" r="r" b="b"/>
              <a:pathLst>
                <a:path w="733" h="516" extrusionOk="0">
                  <a:moveTo>
                    <a:pt x="330" y="1"/>
                  </a:moveTo>
                  <a:cubicBezTo>
                    <a:pt x="240" y="1"/>
                    <a:pt x="159" y="41"/>
                    <a:pt x="129" y="131"/>
                  </a:cubicBezTo>
                  <a:cubicBezTo>
                    <a:pt x="1" y="324"/>
                    <a:pt x="280" y="516"/>
                    <a:pt x="487" y="516"/>
                  </a:cubicBezTo>
                  <a:cubicBezTo>
                    <a:pt x="573" y="516"/>
                    <a:pt x="646" y="483"/>
                    <a:pt x="672" y="403"/>
                  </a:cubicBezTo>
                  <a:cubicBezTo>
                    <a:pt x="733" y="162"/>
                    <a:pt x="511" y="1"/>
                    <a:pt x="330" y="1"/>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720;p65"/>
            <p:cNvSpPr/>
            <p:nvPr/>
          </p:nvSpPr>
          <p:spPr>
            <a:xfrm>
              <a:off x="4796953" y="2516387"/>
              <a:ext cx="12467" cy="8478"/>
            </a:xfrm>
            <a:custGeom>
              <a:avLst/>
              <a:gdLst/>
              <a:ahLst/>
              <a:cxnLst/>
              <a:rect l="l" t="t" r="r" b="b"/>
              <a:pathLst>
                <a:path w="722" h="491" extrusionOk="0">
                  <a:moveTo>
                    <a:pt x="292" y="0"/>
                  </a:moveTo>
                  <a:cubicBezTo>
                    <a:pt x="187" y="0"/>
                    <a:pt x="91" y="50"/>
                    <a:pt x="60" y="175"/>
                  </a:cubicBezTo>
                  <a:cubicBezTo>
                    <a:pt x="1" y="352"/>
                    <a:pt x="211" y="490"/>
                    <a:pt x="390" y="490"/>
                  </a:cubicBezTo>
                  <a:cubicBezTo>
                    <a:pt x="485" y="490"/>
                    <a:pt x="572" y="451"/>
                    <a:pt x="603" y="356"/>
                  </a:cubicBezTo>
                  <a:cubicBezTo>
                    <a:pt x="722" y="178"/>
                    <a:pt x="491" y="0"/>
                    <a:pt x="292" y="0"/>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721;p65"/>
            <p:cNvSpPr/>
            <p:nvPr/>
          </p:nvSpPr>
          <p:spPr>
            <a:xfrm>
              <a:off x="6041128" y="3036640"/>
              <a:ext cx="372166" cy="66135"/>
            </a:xfrm>
            <a:custGeom>
              <a:avLst/>
              <a:gdLst/>
              <a:ahLst/>
              <a:cxnLst/>
              <a:rect l="l" t="t" r="r" b="b"/>
              <a:pathLst>
                <a:path w="21553" h="3830" extrusionOk="0">
                  <a:moveTo>
                    <a:pt x="12665" y="0"/>
                  </a:moveTo>
                  <a:cubicBezTo>
                    <a:pt x="8100" y="0"/>
                    <a:pt x="5020" y="2348"/>
                    <a:pt x="634" y="3552"/>
                  </a:cubicBezTo>
                  <a:lnTo>
                    <a:pt x="0" y="3733"/>
                  </a:lnTo>
                  <a:cubicBezTo>
                    <a:pt x="1064" y="3800"/>
                    <a:pt x="2127" y="3829"/>
                    <a:pt x="3187" y="3829"/>
                  </a:cubicBezTo>
                  <a:cubicBezTo>
                    <a:pt x="9347" y="3829"/>
                    <a:pt x="15450" y="2838"/>
                    <a:pt x="21553" y="2375"/>
                  </a:cubicBezTo>
                  <a:cubicBezTo>
                    <a:pt x="18836" y="1741"/>
                    <a:pt x="16119" y="926"/>
                    <a:pt x="13403" y="20"/>
                  </a:cubicBezTo>
                  <a:cubicBezTo>
                    <a:pt x="13152" y="7"/>
                    <a:pt x="12907" y="0"/>
                    <a:pt x="12665"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722;p65"/>
            <p:cNvSpPr/>
            <p:nvPr/>
          </p:nvSpPr>
          <p:spPr>
            <a:xfrm>
              <a:off x="6462697" y="2601240"/>
              <a:ext cx="9566" cy="13071"/>
            </a:xfrm>
            <a:custGeom>
              <a:avLst/>
              <a:gdLst/>
              <a:ahLst/>
              <a:cxnLst/>
              <a:rect l="l" t="t" r="r" b="b"/>
              <a:pathLst>
                <a:path w="554" h="757" extrusionOk="0">
                  <a:moveTo>
                    <a:pt x="258" y="1"/>
                  </a:moveTo>
                  <a:cubicBezTo>
                    <a:pt x="203" y="1"/>
                    <a:pt x="154" y="45"/>
                    <a:pt x="127" y="151"/>
                  </a:cubicBezTo>
                  <a:lnTo>
                    <a:pt x="127" y="332"/>
                  </a:lnTo>
                  <a:cubicBezTo>
                    <a:pt x="0" y="522"/>
                    <a:pt x="139" y="756"/>
                    <a:pt x="296" y="756"/>
                  </a:cubicBezTo>
                  <a:cubicBezTo>
                    <a:pt x="364" y="756"/>
                    <a:pt x="435" y="713"/>
                    <a:pt x="489" y="604"/>
                  </a:cubicBezTo>
                  <a:lnTo>
                    <a:pt x="489" y="513"/>
                  </a:lnTo>
                  <a:cubicBezTo>
                    <a:pt x="553" y="257"/>
                    <a:pt x="391" y="1"/>
                    <a:pt x="25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723;p65"/>
            <p:cNvSpPr/>
            <p:nvPr/>
          </p:nvSpPr>
          <p:spPr>
            <a:xfrm>
              <a:off x="6405455" y="2169121"/>
              <a:ext cx="10965" cy="10965"/>
            </a:xfrm>
            <a:custGeom>
              <a:avLst/>
              <a:gdLst/>
              <a:ahLst/>
              <a:cxnLst/>
              <a:rect l="l" t="t" r="r" b="b"/>
              <a:pathLst>
                <a:path w="635" h="635" extrusionOk="0">
                  <a:moveTo>
                    <a:pt x="273" y="1"/>
                  </a:moveTo>
                  <a:cubicBezTo>
                    <a:pt x="1" y="1"/>
                    <a:pt x="1" y="635"/>
                    <a:pt x="273" y="635"/>
                  </a:cubicBezTo>
                  <a:cubicBezTo>
                    <a:pt x="635" y="635"/>
                    <a:pt x="635" y="1"/>
                    <a:pt x="27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724;p65"/>
            <p:cNvSpPr/>
            <p:nvPr/>
          </p:nvSpPr>
          <p:spPr>
            <a:xfrm>
              <a:off x="6048501" y="2670534"/>
              <a:ext cx="104866" cy="67965"/>
            </a:xfrm>
            <a:custGeom>
              <a:avLst/>
              <a:gdLst/>
              <a:ahLst/>
              <a:cxnLst/>
              <a:rect l="l" t="t" r="r" b="b"/>
              <a:pathLst>
                <a:path w="6073" h="3936" extrusionOk="0">
                  <a:moveTo>
                    <a:pt x="328" y="1"/>
                  </a:moveTo>
                  <a:cubicBezTo>
                    <a:pt x="160" y="1"/>
                    <a:pt x="1" y="347"/>
                    <a:pt x="207" y="485"/>
                  </a:cubicBezTo>
                  <a:cubicBezTo>
                    <a:pt x="1746" y="2024"/>
                    <a:pt x="3648" y="3201"/>
                    <a:pt x="5640" y="3926"/>
                  </a:cubicBezTo>
                  <a:cubicBezTo>
                    <a:pt x="5668" y="3933"/>
                    <a:pt x="5694" y="3936"/>
                    <a:pt x="5719" y="3936"/>
                  </a:cubicBezTo>
                  <a:cubicBezTo>
                    <a:pt x="6014" y="3936"/>
                    <a:pt x="6072" y="3466"/>
                    <a:pt x="5822" y="3382"/>
                  </a:cubicBezTo>
                  <a:cubicBezTo>
                    <a:pt x="3829" y="2658"/>
                    <a:pt x="2018" y="1571"/>
                    <a:pt x="479" y="122"/>
                  </a:cubicBezTo>
                  <a:cubicBezTo>
                    <a:pt x="435" y="35"/>
                    <a:pt x="381" y="1"/>
                    <a:pt x="32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725;p65"/>
            <p:cNvSpPr/>
            <p:nvPr/>
          </p:nvSpPr>
          <p:spPr>
            <a:xfrm>
              <a:off x="6163088" y="2739880"/>
              <a:ext cx="12519" cy="10965"/>
            </a:xfrm>
            <a:custGeom>
              <a:avLst/>
              <a:gdLst/>
              <a:ahLst/>
              <a:cxnLst/>
              <a:rect l="l" t="t" r="r" b="b"/>
              <a:pathLst>
                <a:path w="725" h="635" extrusionOk="0">
                  <a:moveTo>
                    <a:pt x="363" y="0"/>
                  </a:moveTo>
                  <a:cubicBezTo>
                    <a:pt x="1" y="0"/>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726;p65"/>
            <p:cNvSpPr/>
            <p:nvPr/>
          </p:nvSpPr>
          <p:spPr>
            <a:xfrm>
              <a:off x="6029300" y="2655546"/>
              <a:ext cx="12484" cy="12139"/>
            </a:xfrm>
            <a:custGeom>
              <a:avLst/>
              <a:gdLst/>
              <a:ahLst/>
              <a:cxnLst/>
              <a:rect l="l" t="t" r="r" b="b"/>
              <a:pathLst>
                <a:path w="723" h="703" extrusionOk="0">
                  <a:moveTo>
                    <a:pt x="329" y="0"/>
                  </a:moveTo>
                  <a:cubicBezTo>
                    <a:pt x="134" y="0"/>
                    <a:pt x="1" y="306"/>
                    <a:pt x="142" y="447"/>
                  </a:cubicBezTo>
                  <a:lnTo>
                    <a:pt x="232" y="628"/>
                  </a:lnTo>
                  <a:cubicBezTo>
                    <a:pt x="285" y="681"/>
                    <a:pt x="338" y="703"/>
                    <a:pt x="386" y="703"/>
                  </a:cubicBezTo>
                  <a:cubicBezTo>
                    <a:pt x="589" y="703"/>
                    <a:pt x="723" y="321"/>
                    <a:pt x="504" y="175"/>
                  </a:cubicBezTo>
                  <a:lnTo>
                    <a:pt x="504" y="85"/>
                  </a:lnTo>
                  <a:cubicBezTo>
                    <a:pt x="444" y="25"/>
                    <a:pt x="384" y="0"/>
                    <a:pt x="3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727;p65"/>
            <p:cNvSpPr/>
            <p:nvPr/>
          </p:nvSpPr>
          <p:spPr>
            <a:xfrm>
              <a:off x="6036431" y="3004142"/>
              <a:ext cx="10965" cy="9394"/>
            </a:xfrm>
            <a:custGeom>
              <a:avLst/>
              <a:gdLst/>
              <a:ahLst/>
              <a:cxnLst/>
              <a:rect l="l" t="t" r="r" b="b"/>
              <a:pathLst>
                <a:path w="635" h="544" extrusionOk="0">
                  <a:moveTo>
                    <a:pt x="363" y="1"/>
                  </a:moveTo>
                  <a:cubicBezTo>
                    <a:pt x="0" y="1"/>
                    <a:pt x="0" y="544"/>
                    <a:pt x="363" y="544"/>
                  </a:cubicBezTo>
                  <a:cubicBezTo>
                    <a:pt x="634" y="544"/>
                    <a:pt x="634"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728;p65"/>
            <p:cNvSpPr/>
            <p:nvPr/>
          </p:nvSpPr>
          <p:spPr>
            <a:xfrm>
              <a:off x="5806566" y="2811817"/>
              <a:ext cx="10965" cy="9394"/>
            </a:xfrm>
            <a:custGeom>
              <a:avLst/>
              <a:gdLst/>
              <a:ahLst/>
              <a:cxnLst/>
              <a:rect l="l" t="t" r="r" b="b"/>
              <a:pathLst>
                <a:path w="635" h="544" extrusionOk="0">
                  <a:moveTo>
                    <a:pt x="363" y="0"/>
                  </a:moveTo>
                  <a:cubicBezTo>
                    <a:pt x="0" y="0"/>
                    <a:pt x="0" y="543"/>
                    <a:pt x="363" y="543"/>
                  </a:cubicBezTo>
                  <a:cubicBezTo>
                    <a:pt x="634" y="543"/>
                    <a:pt x="634"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729;p65"/>
            <p:cNvSpPr/>
            <p:nvPr/>
          </p:nvSpPr>
          <p:spPr>
            <a:xfrm>
              <a:off x="5243628" y="2364312"/>
              <a:ext cx="162643" cy="178563"/>
            </a:xfrm>
            <a:custGeom>
              <a:avLst/>
              <a:gdLst/>
              <a:ahLst/>
              <a:cxnLst/>
              <a:rect l="l" t="t" r="r" b="b"/>
              <a:pathLst>
                <a:path w="9419" h="10341" extrusionOk="0">
                  <a:moveTo>
                    <a:pt x="2355" y="3005"/>
                  </a:moveTo>
                  <a:cubicBezTo>
                    <a:pt x="2718" y="3005"/>
                    <a:pt x="2718" y="3639"/>
                    <a:pt x="2355" y="3639"/>
                  </a:cubicBezTo>
                  <a:cubicBezTo>
                    <a:pt x="2084" y="3639"/>
                    <a:pt x="1993" y="3005"/>
                    <a:pt x="2355" y="3005"/>
                  </a:cubicBezTo>
                  <a:close/>
                  <a:moveTo>
                    <a:pt x="4800" y="2824"/>
                  </a:moveTo>
                  <a:cubicBezTo>
                    <a:pt x="6430" y="2824"/>
                    <a:pt x="7698" y="5993"/>
                    <a:pt x="5978" y="6808"/>
                  </a:cubicBezTo>
                  <a:cubicBezTo>
                    <a:pt x="5950" y="6815"/>
                    <a:pt x="5924" y="6819"/>
                    <a:pt x="5899" y="6819"/>
                  </a:cubicBezTo>
                  <a:cubicBezTo>
                    <a:pt x="5604" y="6819"/>
                    <a:pt x="5546" y="6349"/>
                    <a:pt x="5796" y="6265"/>
                  </a:cubicBezTo>
                  <a:cubicBezTo>
                    <a:pt x="6974" y="5722"/>
                    <a:pt x="5887" y="3458"/>
                    <a:pt x="4800" y="3458"/>
                  </a:cubicBezTo>
                  <a:cubicBezTo>
                    <a:pt x="4529" y="3458"/>
                    <a:pt x="4438" y="2824"/>
                    <a:pt x="4800" y="2824"/>
                  </a:cubicBezTo>
                  <a:close/>
                  <a:moveTo>
                    <a:pt x="4765" y="1361"/>
                  </a:moveTo>
                  <a:cubicBezTo>
                    <a:pt x="6752" y="1361"/>
                    <a:pt x="7864" y="4128"/>
                    <a:pt x="7789" y="6084"/>
                  </a:cubicBezTo>
                  <a:cubicBezTo>
                    <a:pt x="7789" y="7080"/>
                    <a:pt x="7336" y="8529"/>
                    <a:pt x="6249" y="8801"/>
                  </a:cubicBezTo>
                  <a:cubicBezTo>
                    <a:pt x="6080" y="8857"/>
                    <a:pt x="5913" y="8883"/>
                    <a:pt x="5749" y="8883"/>
                  </a:cubicBezTo>
                  <a:cubicBezTo>
                    <a:pt x="4865" y="8883"/>
                    <a:pt x="4096" y="8130"/>
                    <a:pt x="3714" y="7442"/>
                  </a:cubicBezTo>
                  <a:cubicBezTo>
                    <a:pt x="3582" y="7310"/>
                    <a:pt x="3738" y="7034"/>
                    <a:pt x="3903" y="7034"/>
                  </a:cubicBezTo>
                  <a:cubicBezTo>
                    <a:pt x="3964" y="7034"/>
                    <a:pt x="4027" y="7072"/>
                    <a:pt x="4076" y="7171"/>
                  </a:cubicBezTo>
                  <a:cubicBezTo>
                    <a:pt x="4504" y="7742"/>
                    <a:pt x="5183" y="8113"/>
                    <a:pt x="5809" y="8113"/>
                  </a:cubicBezTo>
                  <a:cubicBezTo>
                    <a:pt x="6374" y="8113"/>
                    <a:pt x="6897" y="7810"/>
                    <a:pt x="7155" y="7080"/>
                  </a:cubicBezTo>
                  <a:cubicBezTo>
                    <a:pt x="7427" y="6265"/>
                    <a:pt x="7427" y="5359"/>
                    <a:pt x="7155" y="4544"/>
                  </a:cubicBezTo>
                  <a:cubicBezTo>
                    <a:pt x="6798" y="3260"/>
                    <a:pt x="5936" y="1976"/>
                    <a:pt x="4656" y="1976"/>
                  </a:cubicBezTo>
                  <a:cubicBezTo>
                    <a:pt x="4311" y="1976"/>
                    <a:pt x="3936" y="2069"/>
                    <a:pt x="3533" y="2281"/>
                  </a:cubicBezTo>
                  <a:cubicBezTo>
                    <a:pt x="3495" y="2306"/>
                    <a:pt x="3460" y="2317"/>
                    <a:pt x="3430" y="2317"/>
                  </a:cubicBezTo>
                  <a:cubicBezTo>
                    <a:pt x="3243" y="2317"/>
                    <a:pt x="3208" y="1893"/>
                    <a:pt x="3442" y="1737"/>
                  </a:cubicBezTo>
                  <a:cubicBezTo>
                    <a:pt x="3918" y="1476"/>
                    <a:pt x="4360" y="1361"/>
                    <a:pt x="4765" y="1361"/>
                  </a:cubicBezTo>
                  <a:close/>
                  <a:moveTo>
                    <a:pt x="4893" y="1"/>
                  </a:moveTo>
                  <a:cubicBezTo>
                    <a:pt x="4143" y="1"/>
                    <a:pt x="3367" y="231"/>
                    <a:pt x="2627" y="741"/>
                  </a:cubicBezTo>
                  <a:cubicBezTo>
                    <a:pt x="635" y="2099"/>
                    <a:pt x="1" y="4182"/>
                    <a:pt x="1269" y="6174"/>
                  </a:cubicBezTo>
                  <a:cubicBezTo>
                    <a:pt x="1993" y="7261"/>
                    <a:pt x="3714" y="9887"/>
                    <a:pt x="5434" y="10340"/>
                  </a:cubicBezTo>
                  <a:cubicBezTo>
                    <a:pt x="5570" y="10295"/>
                    <a:pt x="5706" y="10272"/>
                    <a:pt x="5842" y="10272"/>
                  </a:cubicBezTo>
                  <a:cubicBezTo>
                    <a:pt x="5978" y="10272"/>
                    <a:pt x="6113" y="10295"/>
                    <a:pt x="6249" y="10340"/>
                  </a:cubicBezTo>
                  <a:cubicBezTo>
                    <a:pt x="6430" y="10250"/>
                    <a:pt x="6702" y="10159"/>
                    <a:pt x="6974" y="9978"/>
                  </a:cubicBezTo>
                  <a:cubicBezTo>
                    <a:pt x="8604" y="8348"/>
                    <a:pt x="9419" y="5993"/>
                    <a:pt x="9057" y="3639"/>
                  </a:cubicBezTo>
                  <a:cubicBezTo>
                    <a:pt x="8536" y="1493"/>
                    <a:pt x="6802" y="1"/>
                    <a:pt x="489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730;p65"/>
            <p:cNvSpPr/>
            <p:nvPr/>
          </p:nvSpPr>
          <p:spPr>
            <a:xfrm>
              <a:off x="4959043" y="2460320"/>
              <a:ext cx="168893" cy="166718"/>
            </a:xfrm>
            <a:custGeom>
              <a:avLst/>
              <a:gdLst/>
              <a:ahLst/>
              <a:cxnLst/>
              <a:rect l="l" t="t" r="r" b="b"/>
              <a:pathLst>
                <a:path w="9781" h="9655" extrusionOk="0">
                  <a:moveTo>
                    <a:pt x="4347" y="2426"/>
                  </a:moveTo>
                  <a:cubicBezTo>
                    <a:pt x="4800" y="2516"/>
                    <a:pt x="5162" y="2697"/>
                    <a:pt x="5524" y="3060"/>
                  </a:cubicBezTo>
                  <a:cubicBezTo>
                    <a:pt x="5796" y="3331"/>
                    <a:pt x="6068" y="3693"/>
                    <a:pt x="6249" y="4146"/>
                  </a:cubicBezTo>
                  <a:cubicBezTo>
                    <a:pt x="6308" y="4324"/>
                    <a:pt x="6135" y="4502"/>
                    <a:pt x="5982" y="4502"/>
                  </a:cubicBezTo>
                  <a:cubicBezTo>
                    <a:pt x="5902" y="4502"/>
                    <a:pt x="5827" y="4452"/>
                    <a:pt x="5796" y="4327"/>
                  </a:cubicBezTo>
                  <a:lnTo>
                    <a:pt x="5705" y="4327"/>
                  </a:lnTo>
                  <a:cubicBezTo>
                    <a:pt x="5524" y="3693"/>
                    <a:pt x="5072" y="3241"/>
                    <a:pt x="4438" y="3060"/>
                  </a:cubicBezTo>
                  <a:cubicBezTo>
                    <a:pt x="4368" y="3042"/>
                    <a:pt x="4301" y="3034"/>
                    <a:pt x="4238" y="3034"/>
                  </a:cubicBezTo>
                  <a:cubicBezTo>
                    <a:pt x="3647" y="3034"/>
                    <a:pt x="3351" y="3755"/>
                    <a:pt x="3351" y="4327"/>
                  </a:cubicBezTo>
                  <a:cubicBezTo>
                    <a:pt x="3351" y="4466"/>
                    <a:pt x="3272" y="4525"/>
                    <a:pt x="3174" y="4525"/>
                  </a:cubicBezTo>
                  <a:cubicBezTo>
                    <a:pt x="3015" y="4525"/>
                    <a:pt x="2808" y="4370"/>
                    <a:pt x="2808" y="4146"/>
                  </a:cubicBezTo>
                  <a:cubicBezTo>
                    <a:pt x="2898" y="3331"/>
                    <a:pt x="3351" y="2426"/>
                    <a:pt x="4347" y="2426"/>
                  </a:cubicBezTo>
                  <a:close/>
                  <a:moveTo>
                    <a:pt x="6611" y="5052"/>
                  </a:moveTo>
                  <a:cubicBezTo>
                    <a:pt x="6883" y="5052"/>
                    <a:pt x="6883" y="5686"/>
                    <a:pt x="6611" y="5686"/>
                  </a:cubicBezTo>
                  <a:cubicBezTo>
                    <a:pt x="6249" y="5686"/>
                    <a:pt x="6339" y="5052"/>
                    <a:pt x="6611" y="5052"/>
                  </a:cubicBezTo>
                  <a:close/>
                  <a:moveTo>
                    <a:pt x="3946" y="1075"/>
                  </a:moveTo>
                  <a:cubicBezTo>
                    <a:pt x="4601" y="1075"/>
                    <a:pt x="5257" y="1356"/>
                    <a:pt x="5887" y="1792"/>
                  </a:cubicBezTo>
                  <a:cubicBezTo>
                    <a:pt x="7154" y="2426"/>
                    <a:pt x="8060" y="3603"/>
                    <a:pt x="8332" y="4961"/>
                  </a:cubicBezTo>
                  <a:cubicBezTo>
                    <a:pt x="8603" y="6138"/>
                    <a:pt x="8332" y="7497"/>
                    <a:pt x="6973" y="7859"/>
                  </a:cubicBezTo>
                  <a:cubicBezTo>
                    <a:pt x="6949" y="7865"/>
                    <a:pt x="6926" y="7868"/>
                    <a:pt x="6905" y="7868"/>
                  </a:cubicBezTo>
                  <a:cubicBezTo>
                    <a:pt x="6601" y="7868"/>
                    <a:pt x="6539" y="7310"/>
                    <a:pt x="6792" y="7225"/>
                  </a:cubicBezTo>
                  <a:cubicBezTo>
                    <a:pt x="8241" y="6863"/>
                    <a:pt x="8060" y="4961"/>
                    <a:pt x="7426" y="3875"/>
                  </a:cubicBezTo>
                  <a:cubicBezTo>
                    <a:pt x="6973" y="3150"/>
                    <a:pt x="6430" y="2607"/>
                    <a:pt x="5705" y="2335"/>
                  </a:cubicBezTo>
                  <a:cubicBezTo>
                    <a:pt x="5154" y="1949"/>
                    <a:pt x="4534" y="1663"/>
                    <a:pt x="3930" y="1663"/>
                  </a:cubicBezTo>
                  <a:cubicBezTo>
                    <a:pt x="3543" y="1663"/>
                    <a:pt x="3161" y="1780"/>
                    <a:pt x="2808" y="2063"/>
                  </a:cubicBezTo>
                  <a:cubicBezTo>
                    <a:pt x="1993" y="2878"/>
                    <a:pt x="1721" y="4146"/>
                    <a:pt x="2083" y="5233"/>
                  </a:cubicBezTo>
                  <a:cubicBezTo>
                    <a:pt x="2139" y="5457"/>
                    <a:pt x="1988" y="5611"/>
                    <a:pt x="1842" y="5611"/>
                  </a:cubicBezTo>
                  <a:cubicBezTo>
                    <a:pt x="1752" y="5611"/>
                    <a:pt x="1665" y="5552"/>
                    <a:pt x="1630" y="5414"/>
                  </a:cubicBezTo>
                  <a:cubicBezTo>
                    <a:pt x="1178" y="4146"/>
                    <a:pt x="1449" y="2788"/>
                    <a:pt x="2264" y="1792"/>
                  </a:cubicBezTo>
                  <a:cubicBezTo>
                    <a:pt x="2812" y="1287"/>
                    <a:pt x="3378" y="1075"/>
                    <a:pt x="3946" y="1075"/>
                  </a:cubicBezTo>
                  <a:close/>
                  <a:moveTo>
                    <a:pt x="4601" y="0"/>
                  </a:moveTo>
                  <a:cubicBezTo>
                    <a:pt x="3290" y="0"/>
                    <a:pt x="2022" y="607"/>
                    <a:pt x="1268" y="1973"/>
                  </a:cubicBezTo>
                  <a:cubicBezTo>
                    <a:pt x="0" y="3784"/>
                    <a:pt x="544" y="6320"/>
                    <a:pt x="2355" y="7497"/>
                  </a:cubicBezTo>
                  <a:cubicBezTo>
                    <a:pt x="3532" y="8312"/>
                    <a:pt x="4709" y="8946"/>
                    <a:pt x="5977" y="9399"/>
                  </a:cubicBezTo>
                  <a:cubicBezTo>
                    <a:pt x="6440" y="9569"/>
                    <a:pt x="6858" y="9655"/>
                    <a:pt x="7231" y="9655"/>
                  </a:cubicBezTo>
                  <a:cubicBezTo>
                    <a:pt x="8244" y="9655"/>
                    <a:pt x="8931" y="9026"/>
                    <a:pt x="9328" y="7769"/>
                  </a:cubicBezTo>
                  <a:cubicBezTo>
                    <a:pt x="9781" y="5505"/>
                    <a:pt x="9781" y="3150"/>
                    <a:pt x="7969" y="1430"/>
                  </a:cubicBezTo>
                  <a:cubicBezTo>
                    <a:pt x="7057" y="517"/>
                    <a:pt x="5810" y="0"/>
                    <a:pt x="4601"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31;p65"/>
            <p:cNvSpPr/>
            <p:nvPr/>
          </p:nvSpPr>
          <p:spPr>
            <a:xfrm>
              <a:off x="4883204" y="2742816"/>
              <a:ext cx="205639" cy="139314"/>
            </a:xfrm>
            <a:custGeom>
              <a:avLst/>
              <a:gdLst/>
              <a:ahLst/>
              <a:cxnLst/>
              <a:rect l="l" t="t" r="r" b="b"/>
              <a:pathLst>
                <a:path w="11909" h="8068" extrusionOk="0">
                  <a:moveTo>
                    <a:pt x="10279" y="4720"/>
                  </a:moveTo>
                  <a:cubicBezTo>
                    <a:pt x="10641" y="4720"/>
                    <a:pt x="10550" y="5354"/>
                    <a:pt x="10279" y="5354"/>
                  </a:cubicBezTo>
                  <a:cubicBezTo>
                    <a:pt x="9916" y="5354"/>
                    <a:pt x="9916" y="4720"/>
                    <a:pt x="10279" y="4720"/>
                  </a:cubicBezTo>
                  <a:close/>
                  <a:moveTo>
                    <a:pt x="5946" y="1849"/>
                  </a:moveTo>
                  <a:cubicBezTo>
                    <a:pt x="6631" y="1849"/>
                    <a:pt x="7282" y="2111"/>
                    <a:pt x="7652" y="2728"/>
                  </a:cubicBezTo>
                  <a:cubicBezTo>
                    <a:pt x="7852" y="2928"/>
                    <a:pt x="7709" y="3225"/>
                    <a:pt x="7548" y="3225"/>
                  </a:cubicBezTo>
                  <a:cubicBezTo>
                    <a:pt x="7490" y="3225"/>
                    <a:pt x="7429" y="3187"/>
                    <a:pt x="7381" y="3090"/>
                  </a:cubicBezTo>
                  <a:cubicBezTo>
                    <a:pt x="7064" y="2638"/>
                    <a:pt x="6566" y="2457"/>
                    <a:pt x="6045" y="2457"/>
                  </a:cubicBezTo>
                  <a:cubicBezTo>
                    <a:pt x="5524" y="2457"/>
                    <a:pt x="4981" y="2638"/>
                    <a:pt x="4573" y="2909"/>
                  </a:cubicBezTo>
                  <a:cubicBezTo>
                    <a:pt x="4302" y="3090"/>
                    <a:pt x="3487" y="3815"/>
                    <a:pt x="3668" y="4268"/>
                  </a:cubicBezTo>
                  <a:cubicBezTo>
                    <a:pt x="3743" y="4645"/>
                    <a:pt x="4322" y="4834"/>
                    <a:pt x="4775" y="4834"/>
                  </a:cubicBezTo>
                  <a:cubicBezTo>
                    <a:pt x="4865" y="4834"/>
                    <a:pt x="4951" y="4826"/>
                    <a:pt x="5026" y="4811"/>
                  </a:cubicBezTo>
                  <a:cubicBezTo>
                    <a:pt x="5056" y="4805"/>
                    <a:pt x="5084" y="4802"/>
                    <a:pt x="5109" y="4802"/>
                  </a:cubicBezTo>
                  <a:cubicBezTo>
                    <a:pt x="5466" y="4802"/>
                    <a:pt x="5364" y="5360"/>
                    <a:pt x="5026" y="5445"/>
                  </a:cubicBezTo>
                  <a:cubicBezTo>
                    <a:pt x="4936" y="5456"/>
                    <a:pt x="4845" y="5462"/>
                    <a:pt x="4755" y="5462"/>
                  </a:cubicBezTo>
                  <a:cubicBezTo>
                    <a:pt x="4126" y="5462"/>
                    <a:pt x="3532" y="5185"/>
                    <a:pt x="3215" y="4630"/>
                  </a:cubicBezTo>
                  <a:cubicBezTo>
                    <a:pt x="2853" y="3996"/>
                    <a:pt x="3306" y="3362"/>
                    <a:pt x="3758" y="2819"/>
                  </a:cubicBezTo>
                  <a:cubicBezTo>
                    <a:pt x="4252" y="2226"/>
                    <a:pt x="5124" y="1849"/>
                    <a:pt x="5946" y="1849"/>
                  </a:cubicBezTo>
                  <a:close/>
                  <a:moveTo>
                    <a:pt x="6022" y="6260"/>
                  </a:moveTo>
                  <a:cubicBezTo>
                    <a:pt x="6385" y="6260"/>
                    <a:pt x="6294" y="6894"/>
                    <a:pt x="6022" y="6894"/>
                  </a:cubicBezTo>
                  <a:cubicBezTo>
                    <a:pt x="5660" y="6894"/>
                    <a:pt x="5660" y="6260"/>
                    <a:pt x="6022" y="6260"/>
                  </a:cubicBezTo>
                  <a:close/>
                  <a:moveTo>
                    <a:pt x="5732" y="757"/>
                  </a:moveTo>
                  <a:cubicBezTo>
                    <a:pt x="5978" y="757"/>
                    <a:pt x="6227" y="780"/>
                    <a:pt x="6475" y="827"/>
                  </a:cubicBezTo>
                  <a:cubicBezTo>
                    <a:pt x="8377" y="1008"/>
                    <a:pt x="8830" y="2275"/>
                    <a:pt x="9916" y="3724"/>
                  </a:cubicBezTo>
                  <a:cubicBezTo>
                    <a:pt x="10055" y="3932"/>
                    <a:pt x="9929" y="4298"/>
                    <a:pt x="9781" y="4298"/>
                  </a:cubicBezTo>
                  <a:cubicBezTo>
                    <a:pt x="9735" y="4298"/>
                    <a:pt x="9688" y="4263"/>
                    <a:pt x="9645" y="4177"/>
                  </a:cubicBezTo>
                  <a:cubicBezTo>
                    <a:pt x="9101" y="3362"/>
                    <a:pt x="8558" y="2638"/>
                    <a:pt x="7924" y="1913"/>
                  </a:cubicBezTo>
                  <a:cubicBezTo>
                    <a:pt x="7320" y="1577"/>
                    <a:pt x="6665" y="1391"/>
                    <a:pt x="5998" y="1391"/>
                  </a:cubicBezTo>
                  <a:cubicBezTo>
                    <a:pt x="5766" y="1391"/>
                    <a:pt x="5532" y="1414"/>
                    <a:pt x="5298" y="1460"/>
                  </a:cubicBezTo>
                  <a:cubicBezTo>
                    <a:pt x="3940" y="1460"/>
                    <a:pt x="2762" y="2457"/>
                    <a:pt x="2581" y="3724"/>
                  </a:cubicBezTo>
                  <a:cubicBezTo>
                    <a:pt x="2143" y="5127"/>
                    <a:pt x="3233" y="6445"/>
                    <a:pt x="4700" y="6445"/>
                  </a:cubicBezTo>
                  <a:cubicBezTo>
                    <a:pt x="4748" y="6445"/>
                    <a:pt x="4796" y="6444"/>
                    <a:pt x="4845" y="6441"/>
                  </a:cubicBezTo>
                  <a:cubicBezTo>
                    <a:pt x="5117" y="6441"/>
                    <a:pt x="5207" y="6984"/>
                    <a:pt x="4845" y="6984"/>
                  </a:cubicBezTo>
                  <a:cubicBezTo>
                    <a:pt x="4771" y="6990"/>
                    <a:pt x="4698" y="6992"/>
                    <a:pt x="4626" y="6992"/>
                  </a:cubicBezTo>
                  <a:cubicBezTo>
                    <a:pt x="2160" y="6992"/>
                    <a:pt x="1176" y="4033"/>
                    <a:pt x="2672" y="2185"/>
                  </a:cubicBezTo>
                  <a:cubicBezTo>
                    <a:pt x="3422" y="1285"/>
                    <a:pt x="4545" y="757"/>
                    <a:pt x="5732" y="757"/>
                  </a:cubicBezTo>
                  <a:close/>
                  <a:moveTo>
                    <a:pt x="5565" y="0"/>
                  </a:moveTo>
                  <a:cubicBezTo>
                    <a:pt x="2782" y="0"/>
                    <a:pt x="1" y="1952"/>
                    <a:pt x="1042" y="4902"/>
                  </a:cubicBezTo>
                  <a:cubicBezTo>
                    <a:pt x="1515" y="6793"/>
                    <a:pt x="3222" y="8068"/>
                    <a:pt x="5090" y="8068"/>
                  </a:cubicBezTo>
                  <a:cubicBezTo>
                    <a:pt x="5368" y="8068"/>
                    <a:pt x="5650" y="8039"/>
                    <a:pt x="5932" y="7981"/>
                  </a:cubicBezTo>
                  <a:cubicBezTo>
                    <a:pt x="7290" y="7799"/>
                    <a:pt x="8649" y="7437"/>
                    <a:pt x="9916" y="6894"/>
                  </a:cubicBezTo>
                  <a:cubicBezTo>
                    <a:pt x="10369" y="6713"/>
                    <a:pt x="10913" y="6532"/>
                    <a:pt x="11275" y="6169"/>
                  </a:cubicBezTo>
                  <a:cubicBezTo>
                    <a:pt x="11909" y="5445"/>
                    <a:pt x="11456" y="4539"/>
                    <a:pt x="11094" y="3815"/>
                  </a:cubicBezTo>
                  <a:cubicBezTo>
                    <a:pt x="9826" y="1913"/>
                    <a:pt x="8286" y="283"/>
                    <a:pt x="5932" y="11"/>
                  </a:cubicBezTo>
                  <a:cubicBezTo>
                    <a:pt x="5810" y="4"/>
                    <a:pt x="5687" y="0"/>
                    <a:pt x="5565"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32;p65"/>
            <p:cNvSpPr/>
            <p:nvPr/>
          </p:nvSpPr>
          <p:spPr>
            <a:xfrm>
              <a:off x="4990314" y="2971455"/>
              <a:ext cx="193914" cy="146515"/>
            </a:xfrm>
            <a:custGeom>
              <a:avLst/>
              <a:gdLst/>
              <a:ahLst/>
              <a:cxnLst/>
              <a:rect l="l" t="t" r="r" b="b"/>
              <a:pathLst>
                <a:path w="11230" h="8485" extrusionOk="0">
                  <a:moveTo>
                    <a:pt x="9237" y="1169"/>
                  </a:moveTo>
                  <a:cubicBezTo>
                    <a:pt x="9600" y="1169"/>
                    <a:pt x="9509" y="1803"/>
                    <a:pt x="9237" y="1803"/>
                  </a:cubicBezTo>
                  <a:cubicBezTo>
                    <a:pt x="8875" y="1803"/>
                    <a:pt x="8875" y="1169"/>
                    <a:pt x="9237" y="1169"/>
                  </a:cubicBezTo>
                  <a:close/>
                  <a:moveTo>
                    <a:pt x="6055" y="2534"/>
                  </a:moveTo>
                  <a:cubicBezTo>
                    <a:pt x="6305" y="2534"/>
                    <a:pt x="6554" y="2562"/>
                    <a:pt x="6792" y="2618"/>
                  </a:cubicBezTo>
                  <a:cubicBezTo>
                    <a:pt x="7046" y="2618"/>
                    <a:pt x="7063" y="3170"/>
                    <a:pt x="6769" y="3170"/>
                  </a:cubicBezTo>
                  <a:cubicBezTo>
                    <a:pt x="6748" y="3170"/>
                    <a:pt x="6726" y="3167"/>
                    <a:pt x="6702" y="3161"/>
                  </a:cubicBezTo>
                  <a:cubicBezTo>
                    <a:pt x="6554" y="3137"/>
                    <a:pt x="6391" y="3124"/>
                    <a:pt x="6220" y="3124"/>
                  </a:cubicBezTo>
                  <a:cubicBezTo>
                    <a:pt x="5137" y="3124"/>
                    <a:pt x="3750" y="3643"/>
                    <a:pt x="3985" y="4973"/>
                  </a:cubicBezTo>
                  <a:cubicBezTo>
                    <a:pt x="3985" y="5154"/>
                    <a:pt x="3872" y="5244"/>
                    <a:pt x="3747" y="5244"/>
                  </a:cubicBezTo>
                  <a:cubicBezTo>
                    <a:pt x="3623" y="5244"/>
                    <a:pt x="3487" y="5154"/>
                    <a:pt x="3442" y="4973"/>
                  </a:cubicBezTo>
                  <a:cubicBezTo>
                    <a:pt x="3289" y="3365"/>
                    <a:pt x="4688" y="2534"/>
                    <a:pt x="6055" y="2534"/>
                  </a:cubicBezTo>
                  <a:close/>
                  <a:moveTo>
                    <a:pt x="7698" y="807"/>
                  </a:moveTo>
                  <a:cubicBezTo>
                    <a:pt x="8060" y="807"/>
                    <a:pt x="8060" y="1441"/>
                    <a:pt x="7788" y="1441"/>
                  </a:cubicBezTo>
                  <a:cubicBezTo>
                    <a:pt x="7572" y="1414"/>
                    <a:pt x="7356" y="1401"/>
                    <a:pt x="7140" y="1401"/>
                  </a:cubicBezTo>
                  <a:cubicBezTo>
                    <a:pt x="5911" y="1401"/>
                    <a:pt x="4701" y="1821"/>
                    <a:pt x="3623" y="2437"/>
                  </a:cubicBezTo>
                  <a:cubicBezTo>
                    <a:pt x="2264" y="3614"/>
                    <a:pt x="1993" y="5878"/>
                    <a:pt x="3713" y="6693"/>
                  </a:cubicBezTo>
                  <a:cubicBezTo>
                    <a:pt x="3947" y="6849"/>
                    <a:pt x="3846" y="7273"/>
                    <a:pt x="3640" y="7273"/>
                  </a:cubicBezTo>
                  <a:cubicBezTo>
                    <a:pt x="3606" y="7273"/>
                    <a:pt x="3570" y="7262"/>
                    <a:pt x="3532" y="7236"/>
                  </a:cubicBezTo>
                  <a:cubicBezTo>
                    <a:pt x="1993" y="6421"/>
                    <a:pt x="1449" y="4520"/>
                    <a:pt x="2355" y="3071"/>
                  </a:cubicBezTo>
                  <a:cubicBezTo>
                    <a:pt x="3351" y="1260"/>
                    <a:pt x="5796" y="807"/>
                    <a:pt x="7698" y="807"/>
                  </a:cubicBezTo>
                  <a:close/>
                  <a:moveTo>
                    <a:pt x="4846" y="6790"/>
                  </a:moveTo>
                  <a:cubicBezTo>
                    <a:pt x="5022" y="6790"/>
                    <a:pt x="5214" y="7114"/>
                    <a:pt x="5072" y="7327"/>
                  </a:cubicBezTo>
                  <a:cubicBezTo>
                    <a:pt x="5032" y="7386"/>
                    <a:pt x="4985" y="7411"/>
                    <a:pt x="4936" y="7411"/>
                  </a:cubicBezTo>
                  <a:cubicBezTo>
                    <a:pt x="4759" y="7411"/>
                    <a:pt x="4568" y="7087"/>
                    <a:pt x="4710" y="6874"/>
                  </a:cubicBezTo>
                  <a:cubicBezTo>
                    <a:pt x="4749" y="6815"/>
                    <a:pt x="4797" y="6790"/>
                    <a:pt x="4846" y="6790"/>
                  </a:cubicBezTo>
                  <a:close/>
                  <a:moveTo>
                    <a:pt x="6352" y="0"/>
                  </a:moveTo>
                  <a:cubicBezTo>
                    <a:pt x="4931" y="0"/>
                    <a:pt x="3553" y="354"/>
                    <a:pt x="2446" y="1350"/>
                  </a:cubicBezTo>
                  <a:cubicBezTo>
                    <a:pt x="1" y="3433"/>
                    <a:pt x="182" y="6784"/>
                    <a:pt x="3079" y="8051"/>
                  </a:cubicBezTo>
                  <a:cubicBezTo>
                    <a:pt x="3692" y="8343"/>
                    <a:pt x="4352" y="8485"/>
                    <a:pt x="5007" y="8485"/>
                  </a:cubicBezTo>
                  <a:cubicBezTo>
                    <a:pt x="6386" y="8485"/>
                    <a:pt x="7744" y="7859"/>
                    <a:pt x="8603" y="6693"/>
                  </a:cubicBezTo>
                  <a:cubicBezTo>
                    <a:pt x="9418" y="5606"/>
                    <a:pt x="10052" y="4429"/>
                    <a:pt x="10596" y="3161"/>
                  </a:cubicBezTo>
                  <a:cubicBezTo>
                    <a:pt x="11230" y="1622"/>
                    <a:pt x="10686" y="897"/>
                    <a:pt x="9056" y="354"/>
                  </a:cubicBezTo>
                  <a:cubicBezTo>
                    <a:pt x="8177" y="143"/>
                    <a:pt x="7256" y="0"/>
                    <a:pt x="6352"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33;p65"/>
            <p:cNvSpPr/>
            <p:nvPr/>
          </p:nvSpPr>
          <p:spPr>
            <a:xfrm>
              <a:off x="5224876" y="3241829"/>
              <a:ext cx="215809" cy="140540"/>
            </a:xfrm>
            <a:custGeom>
              <a:avLst/>
              <a:gdLst/>
              <a:ahLst/>
              <a:cxnLst/>
              <a:rect l="l" t="t" r="r" b="b"/>
              <a:pathLst>
                <a:path w="12498" h="8139" extrusionOk="0">
                  <a:moveTo>
                    <a:pt x="10324" y="4166"/>
                  </a:moveTo>
                  <a:cubicBezTo>
                    <a:pt x="10686" y="4166"/>
                    <a:pt x="10686" y="4800"/>
                    <a:pt x="10324" y="4800"/>
                  </a:cubicBezTo>
                  <a:cubicBezTo>
                    <a:pt x="10052" y="4800"/>
                    <a:pt x="9961" y="4257"/>
                    <a:pt x="10324" y="4166"/>
                  </a:cubicBezTo>
                  <a:close/>
                  <a:moveTo>
                    <a:pt x="5363" y="1065"/>
                  </a:moveTo>
                  <a:cubicBezTo>
                    <a:pt x="7027" y="1065"/>
                    <a:pt x="8396" y="1896"/>
                    <a:pt x="9599" y="3170"/>
                  </a:cubicBezTo>
                  <a:cubicBezTo>
                    <a:pt x="9746" y="3390"/>
                    <a:pt x="9596" y="3787"/>
                    <a:pt x="9389" y="3787"/>
                  </a:cubicBezTo>
                  <a:cubicBezTo>
                    <a:pt x="9341" y="3787"/>
                    <a:pt x="9289" y="3765"/>
                    <a:pt x="9237" y="3713"/>
                  </a:cubicBezTo>
                  <a:cubicBezTo>
                    <a:pt x="8422" y="2536"/>
                    <a:pt x="7154" y="1811"/>
                    <a:pt x="5705" y="1721"/>
                  </a:cubicBezTo>
                  <a:lnTo>
                    <a:pt x="4619" y="1721"/>
                  </a:lnTo>
                  <a:cubicBezTo>
                    <a:pt x="3713" y="1902"/>
                    <a:pt x="1449" y="3351"/>
                    <a:pt x="2717" y="4438"/>
                  </a:cubicBezTo>
                  <a:cubicBezTo>
                    <a:pt x="2863" y="4584"/>
                    <a:pt x="2773" y="4965"/>
                    <a:pt x="2543" y="4965"/>
                  </a:cubicBezTo>
                  <a:cubicBezTo>
                    <a:pt x="2488" y="4965"/>
                    <a:pt x="2425" y="4943"/>
                    <a:pt x="2355" y="4890"/>
                  </a:cubicBezTo>
                  <a:cubicBezTo>
                    <a:pt x="1177" y="3804"/>
                    <a:pt x="2626" y="1630"/>
                    <a:pt x="3894" y="1268"/>
                  </a:cubicBezTo>
                  <a:cubicBezTo>
                    <a:pt x="4409" y="1130"/>
                    <a:pt x="4897" y="1065"/>
                    <a:pt x="5363" y="1065"/>
                  </a:cubicBezTo>
                  <a:close/>
                  <a:moveTo>
                    <a:pt x="3713" y="5615"/>
                  </a:moveTo>
                  <a:cubicBezTo>
                    <a:pt x="4075" y="5615"/>
                    <a:pt x="3985" y="6158"/>
                    <a:pt x="3713" y="6158"/>
                  </a:cubicBezTo>
                  <a:cubicBezTo>
                    <a:pt x="3351" y="6158"/>
                    <a:pt x="3351" y="5615"/>
                    <a:pt x="3713" y="5615"/>
                  </a:cubicBezTo>
                  <a:close/>
                  <a:moveTo>
                    <a:pt x="5886" y="0"/>
                  </a:moveTo>
                  <a:cubicBezTo>
                    <a:pt x="2807" y="0"/>
                    <a:pt x="0" y="2717"/>
                    <a:pt x="1721" y="5705"/>
                  </a:cubicBezTo>
                  <a:cubicBezTo>
                    <a:pt x="2523" y="7243"/>
                    <a:pt x="4064" y="8138"/>
                    <a:pt x="5654" y="8138"/>
                  </a:cubicBezTo>
                  <a:cubicBezTo>
                    <a:pt x="6219" y="8138"/>
                    <a:pt x="6790" y="8026"/>
                    <a:pt x="7335" y="7788"/>
                  </a:cubicBezTo>
                  <a:cubicBezTo>
                    <a:pt x="8513" y="7335"/>
                    <a:pt x="9599" y="6883"/>
                    <a:pt x="10595" y="6249"/>
                  </a:cubicBezTo>
                  <a:cubicBezTo>
                    <a:pt x="12044" y="5434"/>
                    <a:pt x="12497" y="4709"/>
                    <a:pt x="11501" y="3260"/>
                  </a:cubicBezTo>
                  <a:cubicBezTo>
                    <a:pt x="10052" y="1540"/>
                    <a:pt x="8241" y="0"/>
                    <a:pt x="5886"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4;p65"/>
            <p:cNvSpPr/>
            <p:nvPr/>
          </p:nvSpPr>
          <p:spPr>
            <a:xfrm>
              <a:off x="5479744" y="3504226"/>
              <a:ext cx="178287" cy="157600"/>
            </a:xfrm>
            <a:custGeom>
              <a:avLst/>
              <a:gdLst/>
              <a:ahLst/>
              <a:cxnLst/>
              <a:rect l="l" t="t" r="r" b="b"/>
              <a:pathLst>
                <a:path w="10325" h="9127" extrusionOk="0">
                  <a:moveTo>
                    <a:pt x="7789" y="1286"/>
                  </a:moveTo>
                  <a:cubicBezTo>
                    <a:pt x="8151" y="1286"/>
                    <a:pt x="8061" y="1920"/>
                    <a:pt x="7789" y="1920"/>
                  </a:cubicBezTo>
                  <a:cubicBezTo>
                    <a:pt x="7517" y="1920"/>
                    <a:pt x="7427" y="1286"/>
                    <a:pt x="7789" y="1286"/>
                  </a:cubicBezTo>
                  <a:close/>
                  <a:moveTo>
                    <a:pt x="5577" y="3360"/>
                  </a:moveTo>
                  <a:cubicBezTo>
                    <a:pt x="5807" y="3360"/>
                    <a:pt x="5863" y="3918"/>
                    <a:pt x="5525" y="4003"/>
                  </a:cubicBezTo>
                  <a:lnTo>
                    <a:pt x="5525" y="3912"/>
                  </a:lnTo>
                  <a:cubicBezTo>
                    <a:pt x="4710" y="4093"/>
                    <a:pt x="4076" y="4818"/>
                    <a:pt x="3985" y="5633"/>
                  </a:cubicBezTo>
                  <a:cubicBezTo>
                    <a:pt x="3985" y="5791"/>
                    <a:pt x="3881" y="5863"/>
                    <a:pt x="3771" y="5863"/>
                  </a:cubicBezTo>
                  <a:cubicBezTo>
                    <a:pt x="3631" y="5863"/>
                    <a:pt x="3482" y="5745"/>
                    <a:pt x="3533" y="5542"/>
                  </a:cubicBezTo>
                  <a:cubicBezTo>
                    <a:pt x="3623" y="4455"/>
                    <a:pt x="4438" y="3550"/>
                    <a:pt x="5525" y="3369"/>
                  </a:cubicBezTo>
                  <a:cubicBezTo>
                    <a:pt x="5543" y="3363"/>
                    <a:pt x="5560" y="3360"/>
                    <a:pt x="5577" y="3360"/>
                  </a:cubicBezTo>
                  <a:close/>
                  <a:moveTo>
                    <a:pt x="6280" y="1551"/>
                  </a:moveTo>
                  <a:cubicBezTo>
                    <a:pt x="6360" y="1551"/>
                    <a:pt x="6440" y="1553"/>
                    <a:pt x="6521" y="1557"/>
                  </a:cubicBezTo>
                  <a:cubicBezTo>
                    <a:pt x="6793" y="1557"/>
                    <a:pt x="6883" y="2101"/>
                    <a:pt x="6521" y="2101"/>
                  </a:cubicBezTo>
                  <a:cubicBezTo>
                    <a:pt x="6443" y="2095"/>
                    <a:pt x="6365" y="2092"/>
                    <a:pt x="6286" y="2092"/>
                  </a:cubicBezTo>
                  <a:cubicBezTo>
                    <a:pt x="3822" y="2092"/>
                    <a:pt x="1327" y="4802"/>
                    <a:pt x="3170" y="7172"/>
                  </a:cubicBezTo>
                  <a:cubicBezTo>
                    <a:pt x="3316" y="7318"/>
                    <a:pt x="3168" y="7699"/>
                    <a:pt x="3010" y="7699"/>
                  </a:cubicBezTo>
                  <a:cubicBezTo>
                    <a:pt x="2972" y="7699"/>
                    <a:pt x="2934" y="7677"/>
                    <a:pt x="2899" y="7625"/>
                  </a:cubicBezTo>
                  <a:cubicBezTo>
                    <a:pt x="868" y="4975"/>
                    <a:pt x="3143" y="1551"/>
                    <a:pt x="6280" y="1551"/>
                  </a:cubicBezTo>
                  <a:close/>
                  <a:moveTo>
                    <a:pt x="4167" y="7715"/>
                  </a:moveTo>
                  <a:cubicBezTo>
                    <a:pt x="4529" y="7715"/>
                    <a:pt x="4438" y="8349"/>
                    <a:pt x="4167" y="8349"/>
                  </a:cubicBezTo>
                  <a:cubicBezTo>
                    <a:pt x="3804" y="8349"/>
                    <a:pt x="3804" y="7715"/>
                    <a:pt x="4167" y="7715"/>
                  </a:cubicBezTo>
                  <a:close/>
                  <a:moveTo>
                    <a:pt x="7914" y="1"/>
                  </a:moveTo>
                  <a:cubicBezTo>
                    <a:pt x="7813" y="1"/>
                    <a:pt x="7711" y="6"/>
                    <a:pt x="7608" y="18"/>
                  </a:cubicBezTo>
                  <a:cubicBezTo>
                    <a:pt x="5525" y="199"/>
                    <a:pt x="3170" y="742"/>
                    <a:pt x="1812" y="2554"/>
                  </a:cubicBezTo>
                  <a:cubicBezTo>
                    <a:pt x="1" y="4908"/>
                    <a:pt x="725" y="8259"/>
                    <a:pt x="3804" y="8983"/>
                  </a:cubicBezTo>
                  <a:cubicBezTo>
                    <a:pt x="4188" y="9079"/>
                    <a:pt x="4581" y="9126"/>
                    <a:pt x="4972" y="9126"/>
                  </a:cubicBezTo>
                  <a:cubicBezTo>
                    <a:pt x="6424" y="9126"/>
                    <a:pt x="7857" y="8476"/>
                    <a:pt x="8785" y="7263"/>
                  </a:cubicBezTo>
                  <a:cubicBezTo>
                    <a:pt x="9419" y="5904"/>
                    <a:pt x="9872" y="4455"/>
                    <a:pt x="9962" y="3006"/>
                  </a:cubicBezTo>
                  <a:cubicBezTo>
                    <a:pt x="10143" y="2101"/>
                    <a:pt x="10325" y="1557"/>
                    <a:pt x="9691" y="742"/>
                  </a:cubicBezTo>
                  <a:cubicBezTo>
                    <a:pt x="9216" y="268"/>
                    <a:pt x="8604" y="1"/>
                    <a:pt x="7914"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35;p65"/>
            <p:cNvSpPr/>
            <p:nvPr/>
          </p:nvSpPr>
          <p:spPr>
            <a:xfrm>
              <a:off x="5920722" y="2945554"/>
              <a:ext cx="172019" cy="145824"/>
            </a:xfrm>
            <a:custGeom>
              <a:avLst/>
              <a:gdLst/>
              <a:ahLst/>
              <a:cxnLst/>
              <a:rect l="l" t="t" r="r" b="b"/>
              <a:pathLst>
                <a:path w="9962" h="8445" extrusionOk="0">
                  <a:moveTo>
                    <a:pt x="2445" y="5114"/>
                  </a:moveTo>
                  <a:cubicBezTo>
                    <a:pt x="2807" y="5114"/>
                    <a:pt x="2807" y="5748"/>
                    <a:pt x="2445" y="5748"/>
                  </a:cubicBezTo>
                  <a:cubicBezTo>
                    <a:pt x="2174" y="5748"/>
                    <a:pt x="2083" y="5205"/>
                    <a:pt x="2445" y="5114"/>
                  </a:cubicBezTo>
                  <a:close/>
                  <a:moveTo>
                    <a:pt x="5023" y="2873"/>
                  </a:moveTo>
                  <a:cubicBezTo>
                    <a:pt x="6500" y="2873"/>
                    <a:pt x="8041" y="4454"/>
                    <a:pt x="7426" y="5839"/>
                  </a:cubicBezTo>
                  <a:cubicBezTo>
                    <a:pt x="7365" y="5959"/>
                    <a:pt x="7285" y="6010"/>
                    <a:pt x="7208" y="6010"/>
                  </a:cubicBezTo>
                  <a:cubicBezTo>
                    <a:pt x="7054" y="6010"/>
                    <a:pt x="6913" y="5808"/>
                    <a:pt x="6973" y="5567"/>
                  </a:cubicBezTo>
                  <a:cubicBezTo>
                    <a:pt x="7431" y="4422"/>
                    <a:pt x="6088" y="3470"/>
                    <a:pt x="5004" y="3470"/>
                  </a:cubicBezTo>
                  <a:cubicBezTo>
                    <a:pt x="4802" y="3470"/>
                    <a:pt x="4608" y="3504"/>
                    <a:pt x="4437" y="3575"/>
                  </a:cubicBezTo>
                  <a:cubicBezTo>
                    <a:pt x="4400" y="3600"/>
                    <a:pt x="4363" y="3611"/>
                    <a:pt x="4330" y="3611"/>
                  </a:cubicBezTo>
                  <a:cubicBezTo>
                    <a:pt x="4124" y="3611"/>
                    <a:pt x="4023" y="3187"/>
                    <a:pt x="4256" y="3031"/>
                  </a:cubicBezTo>
                  <a:cubicBezTo>
                    <a:pt x="4502" y="2922"/>
                    <a:pt x="4761" y="2873"/>
                    <a:pt x="5023" y="2873"/>
                  </a:cubicBezTo>
                  <a:close/>
                  <a:moveTo>
                    <a:pt x="4921" y="1409"/>
                  </a:moveTo>
                  <a:cubicBezTo>
                    <a:pt x="5166" y="1409"/>
                    <a:pt x="5401" y="1436"/>
                    <a:pt x="5615" y="1492"/>
                  </a:cubicBezTo>
                  <a:cubicBezTo>
                    <a:pt x="7426" y="2035"/>
                    <a:pt x="9690" y="4843"/>
                    <a:pt x="8694" y="6744"/>
                  </a:cubicBezTo>
                  <a:lnTo>
                    <a:pt x="8784" y="6654"/>
                  </a:lnTo>
                  <a:lnTo>
                    <a:pt x="8784" y="6654"/>
                  </a:lnTo>
                  <a:cubicBezTo>
                    <a:pt x="8736" y="6750"/>
                    <a:pt x="8675" y="6788"/>
                    <a:pt x="8615" y="6788"/>
                  </a:cubicBezTo>
                  <a:cubicBezTo>
                    <a:pt x="8449" y="6788"/>
                    <a:pt x="8289" y="6491"/>
                    <a:pt x="8422" y="6291"/>
                  </a:cubicBezTo>
                  <a:cubicBezTo>
                    <a:pt x="9056" y="4933"/>
                    <a:pt x="7245" y="3031"/>
                    <a:pt x="6249" y="2488"/>
                  </a:cubicBezTo>
                  <a:cubicBezTo>
                    <a:pt x="5873" y="2188"/>
                    <a:pt x="5374" y="2012"/>
                    <a:pt x="4853" y="2012"/>
                  </a:cubicBezTo>
                  <a:cubicBezTo>
                    <a:pt x="4746" y="2012"/>
                    <a:pt x="4637" y="2020"/>
                    <a:pt x="4528" y="2035"/>
                  </a:cubicBezTo>
                  <a:cubicBezTo>
                    <a:pt x="3713" y="2126"/>
                    <a:pt x="1540" y="2760"/>
                    <a:pt x="2174" y="4299"/>
                  </a:cubicBezTo>
                  <a:cubicBezTo>
                    <a:pt x="2300" y="4489"/>
                    <a:pt x="2161" y="4723"/>
                    <a:pt x="2004" y="4723"/>
                  </a:cubicBezTo>
                  <a:cubicBezTo>
                    <a:pt x="1937" y="4723"/>
                    <a:pt x="1866" y="4680"/>
                    <a:pt x="1811" y="4571"/>
                  </a:cubicBezTo>
                  <a:cubicBezTo>
                    <a:pt x="939" y="2747"/>
                    <a:pt x="3192" y="1409"/>
                    <a:pt x="4921" y="1409"/>
                  </a:cubicBezTo>
                  <a:close/>
                  <a:moveTo>
                    <a:pt x="7607" y="6744"/>
                  </a:moveTo>
                  <a:cubicBezTo>
                    <a:pt x="7969" y="6744"/>
                    <a:pt x="7969" y="7378"/>
                    <a:pt x="7607" y="7378"/>
                  </a:cubicBezTo>
                  <a:cubicBezTo>
                    <a:pt x="7335" y="7378"/>
                    <a:pt x="7245" y="6835"/>
                    <a:pt x="7607" y="6744"/>
                  </a:cubicBezTo>
                  <a:close/>
                  <a:moveTo>
                    <a:pt x="4223" y="1"/>
                  </a:moveTo>
                  <a:cubicBezTo>
                    <a:pt x="2775" y="1"/>
                    <a:pt x="1396" y="666"/>
                    <a:pt x="725" y="2216"/>
                  </a:cubicBezTo>
                  <a:cubicBezTo>
                    <a:pt x="0" y="3846"/>
                    <a:pt x="362" y="5748"/>
                    <a:pt x="1630" y="7106"/>
                  </a:cubicBezTo>
                  <a:cubicBezTo>
                    <a:pt x="2359" y="7703"/>
                    <a:pt x="5174" y="8445"/>
                    <a:pt x="7341" y="8445"/>
                  </a:cubicBezTo>
                  <a:cubicBezTo>
                    <a:pt x="8135" y="8445"/>
                    <a:pt x="8842" y="8345"/>
                    <a:pt x="9328" y="8103"/>
                  </a:cubicBezTo>
                  <a:cubicBezTo>
                    <a:pt x="9509" y="7740"/>
                    <a:pt x="9690" y="7378"/>
                    <a:pt x="9961" y="7016"/>
                  </a:cubicBezTo>
                  <a:cubicBezTo>
                    <a:pt x="9780" y="4843"/>
                    <a:pt x="9237" y="2488"/>
                    <a:pt x="7335" y="1039"/>
                  </a:cubicBezTo>
                  <a:cubicBezTo>
                    <a:pt x="6441" y="378"/>
                    <a:pt x="5312" y="1"/>
                    <a:pt x="422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36;p65"/>
            <p:cNvSpPr/>
            <p:nvPr/>
          </p:nvSpPr>
          <p:spPr>
            <a:xfrm>
              <a:off x="5115417" y="2585077"/>
              <a:ext cx="2157919" cy="1537136"/>
            </a:xfrm>
            <a:custGeom>
              <a:avLst/>
              <a:gdLst/>
              <a:ahLst/>
              <a:cxnLst/>
              <a:rect l="l" t="t" r="r" b="b"/>
              <a:pathLst>
                <a:path w="124970" h="89019" extrusionOk="0">
                  <a:moveTo>
                    <a:pt x="13040" y="0"/>
                  </a:moveTo>
                  <a:cubicBezTo>
                    <a:pt x="13040" y="272"/>
                    <a:pt x="13131" y="544"/>
                    <a:pt x="13131" y="906"/>
                  </a:cubicBezTo>
                  <a:cubicBezTo>
                    <a:pt x="13403" y="2264"/>
                    <a:pt x="13674" y="3622"/>
                    <a:pt x="14037" y="4981"/>
                  </a:cubicBezTo>
                  <a:cubicBezTo>
                    <a:pt x="14942" y="8513"/>
                    <a:pt x="17206" y="11592"/>
                    <a:pt x="18112" y="14942"/>
                  </a:cubicBezTo>
                  <a:cubicBezTo>
                    <a:pt x="18202" y="15304"/>
                    <a:pt x="18112" y="16119"/>
                    <a:pt x="17478" y="16119"/>
                  </a:cubicBezTo>
                  <a:cubicBezTo>
                    <a:pt x="15667" y="15938"/>
                    <a:pt x="13493" y="14218"/>
                    <a:pt x="12044" y="13222"/>
                  </a:cubicBezTo>
                  <a:cubicBezTo>
                    <a:pt x="9961" y="11863"/>
                    <a:pt x="7969" y="10324"/>
                    <a:pt x="6067" y="8784"/>
                  </a:cubicBezTo>
                  <a:cubicBezTo>
                    <a:pt x="4709" y="7698"/>
                    <a:pt x="3351" y="6430"/>
                    <a:pt x="2083" y="5162"/>
                  </a:cubicBezTo>
                  <a:cubicBezTo>
                    <a:pt x="1811" y="4800"/>
                    <a:pt x="1449" y="4166"/>
                    <a:pt x="996" y="3713"/>
                  </a:cubicBezTo>
                  <a:lnTo>
                    <a:pt x="725" y="3985"/>
                  </a:lnTo>
                  <a:cubicBezTo>
                    <a:pt x="725" y="4166"/>
                    <a:pt x="815" y="4256"/>
                    <a:pt x="815" y="4347"/>
                  </a:cubicBezTo>
                  <a:cubicBezTo>
                    <a:pt x="1268" y="5615"/>
                    <a:pt x="3260" y="7154"/>
                    <a:pt x="4166" y="8060"/>
                  </a:cubicBezTo>
                  <a:cubicBezTo>
                    <a:pt x="6611" y="10414"/>
                    <a:pt x="9237" y="12497"/>
                    <a:pt x="12044" y="14399"/>
                  </a:cubicBezTo>
                  <a:cubicBezTo>
                    <a:pt x="13040" y="15033"/>
                    <a:pt x="17297" y="17478"/>
                    <a:pt x="14127" y="18564"/>
                  </a:cubicBezTo>
                  <a:cubicBezTo>
                    <a:pt x="13813" y="18669"/>
                    <a:pt x="13443" y="18713"/>
                    <a:pt x="13037" y="18713"/>
                  </a:cubicBezTo>
                  <a:cubicBezTo>
                    <a:pt x="11335" y="18713"/>
                    <a:pt x="9014" y="17934"/>
                    <a:pt x="7697" y="17568"/>
                  </a:cubicBezTo>
                  <a:cubicBezTo>
                    <a:pt x="5162" y="16844"/>
                    <a:pt x="2626" y="15938"/>
                    <a:pt x="91" y="15123"/>
                  </a:cubicBezTo>
                  <a:cubicBezTo>
                    <a:pt x="0" y="15304"/>
                    <a:pt x="0" y="15486"/>
                    <a:pt x="0" y="15667"/>
                  </a:cubicBezTo>
                  <a:cubicBezTo>
                    <a:pt x="272" y="15848"/>
                    <a:pt x="362" y="15667"/>
                    <a:pt x="1087" y="16029"/>
                  </a:cubicBezTo>
                  <a:cubicBezTo>
                    <a:pt x="2989" y="17116"/>
                    <a:pt x="5071" y="17931"/>
                    <a:pt x="7245" y="18383"/>
                  </a:cubicBezTo>
                  <a:cubicBezTo>
                    <a:pt x="8060" y="18474"/>
                    <a:pt x="7969" y="19561"/>
                    <a:pt x="7607" y="20013"/>
                  </a:cubicBezTo>
                  <a:cubicBezTo>
                    <a:pt x="7064" y="20466"/>
                    <a:pt x="6520" y="20828"/>
                    <a:pt x="5886" y="21281"/>
                  </a:cubicBezTo>
                  <a:cubicBezTo>
                    <a:pt x="5705" y="21372"/>
                    <a:pt x="5343" y="21734"/>
                    <a:pt x="4981" y="22006"/>
                  </a:cubicBezTo>
                  <a:lnTo>
                    <a:pt x="5071" y="22368"/>
                  </a:lnTo>
                  <a:cubicBezTo>
                    <a:pt x="6973" y="21915"/>
                    <a:pt x="8965" y="20104"/>
                    <a:pt x="10686" y="19651"/>
                  </a:cubicBezTo>
                  <a:cubicBezTo>
                    <a:pt x="11410" y="19418"/>
                    <a:pt x="12194" y="19323"/>
                    <a:pt x="13007" y="19323"/>
                  </a:cubicBezTo>
                  <a:cubicBezTo>
                    <a:pt x="15348" y="19323"/>
                    <a:pt x="17930" y="20110"/>
                    <a:pt x="20013" y="20647"/>
                  </a:cubicBezTo>
                  <a:cubicBezTo>
                    <a:pt x="23364" y="21462"/>
                    <a:pt x="25900" y="23455"/>
                    <a:pt x="28797" y="25266"/>
                  </a:cubicBezTo>
                  <a:lnTo>
                    <a:pt x="45913" y="35952"/>
                  </a:lnTo>
                  <a:cubicBezTo>
                    <a:pt x="48267" y="37400"/>
                    <a:pt x="53338" y="39302"/>
                    <a:pt x="54425" y="41928"/>
                  </a:cubicBezTo>
                  <a:cubicBezTo>
                    <a:pt x="54516" y="42291"/>
                    <a:pt x="54425" y="42743"/>
                    <a:pt x="54153" y="43015"/>
                  </a:cubicBezTo>
                  <a:cubicBezTo>
                    <a:pt x="53268" y="43659"/>
                    <a:pt x="51864" y="43838"/>
                    <a:pt x="50370" y="43838"/>
                  </a:cubicBezTo>
                  <a:cubicBezTo>
                    <a:pt x="48503" y="43838"/>
                    <a:pt x="46496" y="43558"/>
                    <a:pt x="45188" y="43558"/>
                  </a:cubicBezTo>
                  <a:lnTo>
                    <a:pt x="20376" y="43558"/>
                  </a:lnTo>
                  <a:cubicBezTo>
                    <a:pt x="20376" y="43558"/>
                    <a:pt x="20376" y="43739"/>
                    <a:pt x="20376" y="43830"/>
                  </a:cubicBezTo>
                  <a:cubicBezTo>
                    <a:pt x="22639" y="44373"/>
                    <a:pt x="25447" y="44192"/>
                    <a:pt x="27711" y="44373"/>
                  </a:cubicBezTo>
                  <a:cubicBezTo>
                    <a:pt x="29069" y="44464"/>
                    <a:pt x="31242" y="44192"/>
                    <a:pt x="32510" y="45007"/>
                  </a:cubicBezTo>
                  <a:cubicBezTo>
                    <a:pt x="32782" y="45279"/>
                    <a:pt x="32963" y="45641"/>
                    <a:pt x="32872" y="46003"/>
                  </a:cubicBezTo>
                  <a:cubicBezTo>
                    <a:pt x="32691" y="47815"/>
                    <a:pt x="30790" y="49535"/>
                    <a:pt x="29793" y="50984"/>
                  </a:cubicBezTo>
                  <a:cubicBezTo>
                    <a:pt x="30065" y="50984"/>
                    <a:pt x="30427" y="51075"/>
                    <a:pt x="30790" y="51256"/>
                  </a:cubicBezTo>
                  <a:lnTo>
                    <a:pt x="30880" y="51256"/>
                  </a:lnTo>
                  <a:cubicBezTo>
                    <a:pt x="32148" y="50803"/>
                    <a:pt x="32601" y="49445"/>
                    <a:pt x="33325" y="48267"/>
                  </a:cubicBezTo>
                  <a:cubicBezTo>
                    <a:pt x="34865" y="46184"/>
                    <a:pt x="36404" y="44645"/>
                    <a:pt x="39030" y="44554"/>
                  </a:cubicBezTo>
                  <a:cubicBezTo>
                    <a:pt x="40057" y="44524"/>
                    <a:pt x="41083" y="44514"/>
                    <a:pt x="42109" y="44514"/>
                  </a:cubicBezTo>
                  <a:cubicBezTo>
                    <a:pt x="44162" y="44514"/>
                    <a:pt x="46215" y="44554"/>
                    <a:pt x="48267" y="44554"/>
                  </a:cubicBezTo>
                  <a:cubicBezTo>
                    <a:pt x="50108" y="44554"/>
                    <a:pt x="52185" y="44419"/>
                    <a:pt x="54273" y="44419"/>
                  </a:cubicBezTo>
                  <a:cubicBezTo>
                    <a:pt x="57013" y="44419"/>
                    <a:pt x="59770" y="44652"/>
                    <a:pt x="62032" y="45732"/>
                  </a:cubicBezTo>
                  <a:cubicBezTo>
                    <a:pt x="65020" y="47362"/>
                    <a:pt x="67918" y="49173"/>
                    <a:pt x="70725" y="51256"/>
                  </a:cubicBezTo>
                  <a:cubicBezTo>
                    <a:pt x="88022" y="62757"/>
                    <a:pt x="104956" y="74891"/>
                    <a:pt x="121981" y="86935"/>
                  </a:cubicBezTo>
                  <a:cubicBezTo>
                    <a:pt x="122886" y="87569"/>
                    <a:pt x="123883" y="88384"/>
                    <a:pt x="124788" y="88928"/>
                  </a:cubicBezTo>
                  <a:lnTo>
                    <a:pt x="124969" y="89018"/>
                  </a:lnTo>
                  <a:cubicBezTo>
                    <a:pt x="124879" y="88928"/>
                    <a:pt x="124788" y="88837"/>
                    <a:pt x="124788" y="88747"/>
                  </a:cubicBezTo>
                  <a:cubicBezTo>
                    <a:pt x="124516" y="87841"/>
                    <a:pt x="124607" y="86392"/>
                    <a:pt x="124064" y="85668"/>
                  </a:cubicBezTo>
                  <a:cubicBezTo>
                    <a:pt x="123520" y="84853"/>
                    <a:pt x="121437" y="84038"/>
                    <a:pt x="120532" y="83404"/>
                  </a:cubicBezTo>
                  <a:cubicBezTo>
                    <a:pt x="119264" y="82589"/>
                    <a:pt x="117906" y="81774"/>
                    <a:pt x="116638" y="80868"/>
                  </a:cubicBezTo>
                  <a:cubicBezTo>
                    <a:pt x="113468" y="78695"/>
                    <a:pt x="110299" y="76612"/>
                    <a:pt x="107220" y="74438"/>
                  </a:cubicBezTo>
                  <a:cubicBezTo>
                    <a:pt x="99523" y="69005"/>
                    <a:pt x="91916" y="63481"/>
                    <a:pt x="84581" y="57595"/>
                  </a:cubicBezTo>
                  <a:cubicBezTo>
                    <a:pt x="77698" y="52161"/>
                    <a:pt x="73985" y="44102"/>
                    <a:pt x="67918" y="37763"/>
                  </a:cubicBezTo>
                  <a:cubicBezTo>
                    <a:pt x="65564" y="35318"/>
                    <a:pt x="63028" y="33144"/>
                    <a:pt x="60221" y="31152"/>
                  </a:cubicBezTo>
                  <a:cubicBezTo>
                    <a:pt x="59677" y="30880"/>
                    <a:pt x="59134" y="30518"/>
                    <a:pt x="58591" y="30065"/>
                  </a:cubicBezTo>
                  <a:cubicBezTo>
                    <a:pt x="58410" y="29975"/>
                    <a:pt x="58319" y="29794"/>
                    <a:pt x="58228" y="29612"/>
                  </a:cubicBezTo>
                  <a:cubicBezTo>
                    <a:pt x="58138" y="29794"/>
                    <a:pt x="58047" y="30065"/>
                    <a:pt x="57866" y="30246"/>
                  </a:cubicBezTo>
                  <a:cubicBezTo>
                    <a:pt x="59043" y="30518"/>
                    <a:pt x="60945" y="32510"/>
                    <a:pt x="61760" y="33144"/>
                  </a:cubicBezTo>
                  <a:cubicBezTo>
                    <a:pt x="64749" y="35770"/>
                    <a:pt x="67465" y="38578"/>
                    <a:pt x="70001" y="41657"/>
                  </a:cubicBezTo>
                  <a:cubicBezTo>
                    <a:pt x="70725" y="42562"/>
                    <a:pt x="77879" y="49988"/>
                    <a:pt x="74619" y="50893"/>
                  </a:cubicBezTo>
                  <a:cubicBezTo>
                    <a:pt x="74522" y="50923"/>
                    <a:pt x="74416" y="50937"/>
                    <a:pt x="74303" y="50937"/>
                  </a:cubicBezTo>
                  <a:cubicBezTo>
                    <a:pt x="73049" y="50937"/>
                    <a:pt x="70922" y="49226"/>
                    <a:pt x="70091" y="48811"/>
                  </a:cubicBezTo>
                  <a:lnTo>
                    <a:pt x="63390" y="45007"/>
                  </a:lnTo>
                  <a:cubicBezTo>
                    <a:pt x="52252" y="38759"/>
                    <a:pt x="41113" y="32420"/>
                    <a:pt x="30608" y="25266"/>
                  </a:cubicBezTo>
                  <a:cubicBezTo>
                    <a:pt x="26715" y="22640"/>
                    <a:pt x="23092" y="20013"/>
                    <a:pt x="20376" y="16119"/>
                  </a:cubicBezTo>
                  <a:cubicBezTo>
                    <a:pt x="18202" y="12859"/>
                    <a:pt x="16482" y="9328"/>
                    <a:pt x="15214" y="5705"/>
                  </a:cubicBezTo>
                  <a:cubicBezTo>
                    <a:pt x="14761" y="4347"/>
                    <a:pt x="14489" y="1540"/>
                    <a:pt x="13765" y="0"/>
                  </a:cubicBezTo>
                  <a:close/>
                </a:path>
              </a:pathLst>
            </a:custGeom>
            <a:solidFill>
              <a:srgbClr val="FF9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37;p65"/>
            <p:cNvSpPr/>
            <p:nvPr/>
          </p:nvSpPr>
          <p:spPr>
            <a:xfrm>
              <a:off x="4846459" y="2322836"/>
              <a:ext cx="2458149" cy="1832203"/>
            </a:xfrm>
            <a:custGeom>
              <a:avLst/>
              <a:gdLst/>
              <a:ahLst/>
              <a:cxnLst/>
              <a:rect l="l" t="t" r="r" b="b"/>
              <a:pathLst>
                <a:path w="142357" h="106107" extrusionOk="0">
                  <a:moveTo>
                    <a:pt x="27894" y="2403"/>
                  </a:moveTo>
                  <a:cubicBezTo>
                    <a:pt x="29803" y="2403"/>
                    <a:pt x="31537" y="3895"/>
                    <a:pt x="32058" y="6041"/>
                  </a:cubicBezTo>
                  <a:cubicBezTo>
                    <a:pt x="32420" y="8395"/>
                    <a:pt x="31605" y="10750"/>
                    <a:pt x="29975" y="12470"/>
                  </a:cubicBezTo>
                  <a:cubicBezTo>
                    <a:pt x="29703" y="12652"/>
                    <a:pt x="29431" y="12742"/>
                    <a:pt x="29250" y="12833"/>
                  </a:cubicBezTo>
                  <a:cubicBezTo>
                    <a:pt x="29114" y="12787"/>
                    <a:pt x="28979" y="12765"/>
                    <a:pt x="28843" y="12765"/>
                  </a:cubicBezTo>
                  <a:cubicBezTo>
                    <a:pt x="28707" y="12765"/>
                    <a:pt x="28571" y="12787"/>
                    <a:pt x="28435" y="12833"/>
                  </a:cubicBezTo>
                  <a:cubicBezTo>
                    <a:pt x="26715" y="12199"/>
                    <a:pt x="24994" y="9663"/>
                    <a:pt x="24270" y="8576"/>
                  </a:cubicBezTo>
                  <a:cubicBezTo>
                    <a:pt x="23002" y="6584"/>
                    <a:pt x="23636" y="4501"/>
                    <a:pt x="25628" y="3143"/>
                  </a:cubicBezTo>
                  <a:cubicBezTo>
                    <a:pt x="26368" y="2633"/>
                    <a:pt x="27144" y="2403"/>
                    <a:pt x="27894" y="2403"/>
                  </a:cubicBezTo>
                  <a:close/>
                  <a:moveTo>
                    <a:pt x="11166" y="7962"/>
                  </a:moveTo>
                  <a:cubicBezTo>
                    <a:pt x="12376" y="7962"/>
                    <a:pt x="13624" y="8479"/>
                    <a:pt x="14580" y="9392"/>
                  </a:cubicBezTo>
                  <a:cubicBezTo>
                    <a:pt x="16301" y="11112"/>
                    <a:pt x="16301" y="13467"/>
                    <a:pt x="15938" y="15731"/>
                  </a:cubicBezTo>
                  <a:cubicBezTo>
                    <a:pt x="15475" y="16988"/>
                    <a:pt x="14818" y="17617"/>
                    <a:pt x="13827" y="17617"/>
                  </a:cubicBezTo>
                  <a:cubicBezTo>
                    <a:pt x="13462" y="17617"/>
                    <a:pt x="13051" y="17531"/>
                    <a:pt x="12588" y="17361"/>
                  </a:cubicBezTo>
                  <a:cubicBezTo>
                    <a:pt x="11320" y="16908"/>
                    <a:pt x="10052" y="16274"/>
                    <a:pt x="8965" y="15459"/>
                  </a:cubicBezTo>
                  <a:cubicBezTo>
                    <a:pt x="7154" y="14191"/>
                    <a:pt x="6611" y="11746"/>
                    <a:pt x="7788" y="9935"/>
                  </a:cubicBezTo>
                  <a:cubicBezTo>
                    <a:pt x="8589" y="8569"/>
                    <a:pt x="9855" y="7962"/>
                    <a:pt x="11166" y="7962"/>
                  </a:cubicBezTo>
                  <a:close/>
                  <a:moveTo>
                    <a:pt x="7549" y="24310"/>
                  </a:moveTo>
                  <a:cubicBezTo>
                    <a:pt x="7719" y="24310"/>
                    <a:pt x="7890" y="24318"/>
                    <a:pt x="8060" y="24333"/>
                  </a:cubicBezTo>
                  <a:cubicBezTo>
                    <a:pt x="10414" y="24605"/>
                    <a:pt x="11954" y="26235"/>
                    <a:pt x="13222" y="28137"/>
                  </a:cubicBezTo>
                  <a:cubicBezTo>
                    <a:pt x="13584" y="28861"/>
                    <a:pt x="14037" y="29767"/>
                    <a:pt x="13403" y="30491"/>
                  </a:cubicBezTo>
                  <a:cubicBezTo>
                    <a:pt x="12950" y="30854"/>
                    <a:pt x="12497" y="31035"/>
                    <a:pt x="11954" y="31216"/>
                  </a:cubicBezTo>
                  <a:cubicBezTo>
                    <a:pt x="10686" y="31759"/>
                    <a:pt x="9418" y="32121"/>
                    <a:pt x="7969" y="32303"/>
                  </a:cubicBezTo>
                  <a:cubicBezTo>
                    <a:pt x="7733" y="32342"/>
                    <a:pt x="7498" y="32361"/>
                    <a:pt x="7266" y="32361"/>
                  </a:cubicBezTo>
                  <a:cubicBezTo>
                    <a:pt x="5361" y="32361"/>
                    <a:pt x="3654" y="31080"/>
                    <a:pt x="3170" y="29224"/>
                  </a:cubicBezTo>
                  <a:cubicBezTo>
                    <a:pt x="2147" y="26325"/>
                    <a:pt x="4815" y="24310"/>
                    <a:pt x="7549" y="24310"/>
                  </a:cubicBezTo>
                  <a:close/>
                  <a:moveTo>
                    <a:pt x="66407" y="36064"/>
                  </a:moveTo>
                  <a:cubicBezTo>
                    <a:pt x="67509" y="36064"/>
                    <a:pt x="68654" y="36441"/>
                    <a:pt x="69548" y="37102"/>
                  </a:cubicBezTo>
                  <a:cubicBezTo>
                    <a:pt x="71450" y="38551"/>
                    <a:pt x="71993" y="40906"/>
                    <a:pt x="72174" y="43079"/>
                  </a:cubicBezTo>
                  <a:cubicBezTo>
                    <a:pt x="71903" y="43441"/>
                    <a:pt x="71722" y="43803"/>
                    <a:pt x="71450" y="44166"/>
                  </a:cubicBezTo>
                  <a:cubicBezTo>
                    <a:pt x="70964" y="44408"/>
                    <a:pt x="70264" y="44508"/>
                    <a:pt x="69478" y="44508"/>
                  </a:cubicBezTo>
                  <a:cubicBezTo>
                    <a:pt x="67332" y="44508"/>
                    <a:pt x="64548" y="43766"/>
                    <a:pt x="63753" y="43169"/>
                  </a:cubicBezTo>
                  <a:cubicBezTo>
                    <a:pt x="62485" y="41811"/>
                    <a:pt x="62123" y="39909"/>
                    <a:pt x="62938" y="38279"/>
                  </a:cubicBezTo>
                  <a:cubicBezTo>
                    <a:pt x="63558" y="36729"/>
                    <a:pt x="64944" y="36064"/>
                    <a:pt x="66407" y="36064"/>
                  </a:cubicBezTo>
                  <a:close/>
                  <a:moveTo>
                    <a:pt x="14708" y="37563"/>
                  </a:moveTo>
                  <a:cubicBezTo>
                    <a:pt x="15600" y="37563"/>
                    <a:pt x="16508" y="37706"/>
                    <a:pt x="17387" y="37917"/>
                  </a:cubicBezTo>
                  <a:cubicBezTo>
                    <a:pt x="19017" y="38460"/>
                    <a:pt x="19561" y="39185"/>
                    <a:pt x="18927" y="40724"/>
                  </a:cubicBezTo>
                  <a:cubicBezTo>
                    <a:pt x="18383" y="41992"/>
                    <a:pt x="17749" y="43169"/>
                    <a:pt x="16934" y="44256"/>
                  </a:cubicBezTo>
                  <a:cubicBezTo>
                    <a:pt x="16075" y="45422"/>
                    <a:pt x="14758" y="46048"/>
                    <a:pt x="13407" y="46048"/>
                  </a:cubicBezTo>
                  <a:cubicBezTo>
                    <a:pt x="12764" y="46048"/>
                    <a:pt x="12114" y="45906"/>
                    <a:pt x="11501" y="45614"/>
                  </a:cubicBezTo>
                  <a:cubicBezTo>
                    <a:pt x="8513" y="44347"/>
                    <a:pt x="8422" y="40996"/>
                    <a:pt x="10777" y="38913"/>
                  </a:cubicBezTo>
                  <a:cubicBezTo>
                    <a:pt x="11939" y="37917"/>
                    <a:pt x="13305" y="37563"/>
                    <a:pt x="14708" y="37563"/>
                  </a:cubicBezTo>
                  <a:close/>
                  <a:moveTo>
                    <a:pt x="27801" y="53221"/>
                  </a:moveTo>
                  <a:cubicBezTo>
                    <a:pt x="30156" y="53221"/>
                    <a:pt x="31967" y="54761"/>
                    <a:pt x="33325" y="56391"/>
                  </a:cubicBezTo>
                  <a:cubicBezTo>
                    <a:pt x="34412" y="57930"/>
                    <a:pt x="33959" y="58655"/>
                    <a:pt x="32510" y="59470"/>
                  </a:cubicBezTo>
                  <a:cubicBezTo>
                    <a:pt x="31514" y="60104"/>
                    <a:pt x="30428" y="60556"/>
                    <a:pt x="29250" y="60919"/>
                  </a:cubicBezTo>
                  <a:cubicBezTo>
                    <a:pt x="28674" y="61194"/>
                    <a:pt x="28071" y="61324"/>
                    <a:pt x="27476" y="61324"/>
                  </a:cubicBezTo>
                  <a:cubicBezTo>
                    <a:pt x="25919" y="61324"/>
                    <a:pt x="24422" y="60433"/>
                    <a:pt x="23636" y="58926"/>
                  </a:cubicBezTo>
                  <a:cubicBezTo>
                    <a:pt x="21825" y="55938"/>
                    <a:pt x="24722" y="53312"/>
                    <a:pt x="27801" y="53221"/>
                  </a:cubicBezTo>
                  <a:close/>
                  <a:moveTo>
                    <a:pt x="44589" y="68418"/>
                  </a:moveTo>
                  <a:cubicBezTo>
                    <a:pt x="45279" y="68418"/>
                    <a:pt x="45891" y="68685"/>
                    <a:pt x="46366" y="69159"/>
                  </a:cubicBezTo>
                  <a:cubicBezTo>
                    <a:pt x="47000" y="69974"/>
                    <a:pt x="46818" y="70518"/>
                    <a:pt x="46637" y="71423"/>
                  </a:cubicBezTo>
                  <a:cubicBezTo>
                    <a:pt x="46547" y="72872"/>
                    <a:pt x="46094" y="74321"/>
                    <a:pt x="45460" y="75680"/>
                  </a:cubicBezTo>
                  <a:cubicBezTo>
                    <a:pt x="44532" y="76893"/>
                    <a:pt x="43099" y="77543"/>
                    <a:pt x="41647" y="77543"/>
                  </a:cubicBezTo>
                  <a:cubicBezTo>
                    <a:pt x="41256" y="77543"/>
                    <a:pt x="40863" y="77496"/>
                    <a:pt x="40479" y="77400"/>
                  </a:cubicBezTo>
                  <a:cubicBezTo>
                    <a:pt x="37400" y="76766"/>
                    <a:pt x="36676" y="73325"/>
                    <a:pt x="38487" y="70971"/>
                  </a:cubicBezTo>
                  <a:cubicBezTo>
                    <a:pt x="39845" y="69159"/>
                    <a:pt x="42200" y="68616"/>
                    <a:pt x="44283" y="68435"/>
                  </a:cubicBezTo>
                  <a:cubicBezTo>
                    <a:pt x="44386" y="68423"/>
                    <a:pt x="44488" y="68418"/>
                    <a:pt x="44589" y="68418"/>
                  </a:cubicBezTo>
                  <a:close/>
                  <a:moveTo>
                    <a:pt x="29341" y="15187"/>
                  </a:moveTo>
                  <a:cubicBezTo>
                    <a:pt x="30065" y="16727"/>
                    <a:pt x="30337" y="19534"/>
                    <a:pt x="30790" y="20892"/>
                  </a:cubicBezTo>
                  <a:cubicBezTo>
                    <a:pt x="32058" y="24515"/>
                    <a:pt x="33778" y="28046"/>
                    <a:pt x="35952" y="31306"/>
                  </a:cubicBezTo>
                  <a:cubicBezTo>
                    <a:pt x="38668" y="35200"/>
                    <a:pt x="42291" y="37827"/>
                    <a:pt x="46184" y="40453"/>
                  </a:cubicBezTo>
                  <a:cubicBezTo>
                    <a:pt x="56689" y="47607"/>
                    <a:pt x="67828" y="53946"/>
                    <a:pt x="78966" y="60194"/>
                  </a:cubicBezTo>
                  <a:lnTo>
                    <a:pt x="85667" y="63998"/>
                  </a:lnTo>
                  <a:cubicBezTo>
                    <a:pt x="86498" y="64413"/>
                    <a:pt x="88625" y="66124"/>
                    <a:pt x="89879" y="66124"/>
                  </a:cubicBezTo>
                  <a:cubicBezTo>
                    <a:pt x="89992" y="66124"/>
                    <a:pt x="90098" y="66110"/>
                    <a:pt x="90195" y="66080"/>
                  </a:cubicBezTo>
                  <a:cubicBezTo>
                    <a:pt x="93455" y="65175"/>
                    <a:pt x="86301" y="57749"/>
                    <a:pt x="85577" y="56844"/>
                  </a:cubicBezTo>
                  <a:cubicBezTo>
                    <a:pt x="83041" y="53765"/>
                    <a:pt x="80325" y="50957"/>
                    <a:pt x="77336" y="48331"/>
                  </a:cubicBezTo>
                  <a:cubicBezTo>
                    <a:pt x="76521" y="47697"/>
                    <a:pt x="74619" y="45705"/>
                    <a:pt x="73442" y="45433"/>
                  </a:cubicBezTo>
                  <a:cubicBezTo>
                    <a:pt x="73623" y="45252"/>
                    <a:pt x="73714" y="44981"/>
                    <a:pt x="73804" y="44799"/>
                  </a:cubicBezTo>
                  <a:cubicBezTo>
                    <a:pt x="73895" y="44981"/>
                    <a:pt x="73986" y="45162"/>
                    <a:pt x="74167" y="45252"/>
                  </a:cubicBezTo>
                  <a:cubicBezTo>
                    <a:pt x="74710" y="45705"/>
                    <a:pt x="75253" y="46067"/>
                    <a:pt x="75797" y="46339"/>
                  </a:cubicBezTo>
                  <a:cubicBezTo>
                    <a:pt x="78604" y="48331"/>
                    <a:pt x="81140" y="50505"/>
                    <a:pt x="83494" y="52950"/>
                  </a:cubicBezTo>
                  <a:cubicBezTo>
                    <a:pt x="89561" y="59289"/>
                    <a:pt x="93274" y="67348"/>
                    <a:pt x="100157" y="72782"/>
                  </a:cubicBezTo>
                  <a:cubicBezTo>
                    <a:pt x="107492" y="78668"/>
                    <a:pt x="115099" y="84192"/>
                    <a:pt x="122796" y="89625"/>
                  </a:cubicBezTo>
                  <a:cubicBezTo>
                    <a:pt x="125875" y="91799"/>
                    <a:pt x="129044" y="93882"/>
                    <a:pt x="132214" y="96055"/>
                  </a:cubicBezTo>
                  <a:cubicBezTo>
                    <a:pt x="133482" y="96961"/>
                    <a:pt x="134840" y="97776"/>
                    <a:pt x="136108" y="98591"/>
                  </a:cubicBezTo>
                  <a:cubicBezTo>
                    <a:pt x="137013" y="99225"/>
                    <a:pt x="139096" y="100040"/>
                    <a:pt x="139640" y="100855"/>
                  </a:cubicBezTo>
                  <a:cubicBezTo>
                    <a:pt x="140183" y="101579"/>
                    <a:pt x="140092" y="103028"/>
                    <a:pt x="140364" y="103934"/>
                  </a:cubicBezTo>
                  <a:cubicBezTo>
                    <a:pt x="140364" y="104024"/>
                    <a:pt x="140455" y="104115"/>
                    <a:pt x="140455" y="104205"/>
                  </a:cubicBezTo>
                  <a:lnTo>
                    <a:pt x="140364" y="104115"/>
                  </a:lnTo>
                  <a:cubicBezTo>
                    <a:pt x="139459" y="103571"/>
                    <a:pt x="138462" y="102756"/>
                    <a:pt x="137557" y="102122"/>
                  </a:cubicBezTo>
                  <a:cubicBezTo>
                    <a:pt x="120532" y="90078"/>
                    <a:pt x="103598" y="77944"/>
                    <a:pt x="86301" y="66443"/>
                  </a:cubicBezTo>
                  <a:cubicBezTo>
                    <a:pt x="83494" y="64360"/>
                    <a:pt x="80596" y="62549"/>
                    <a:pt x="77608" y="60919"/>
                  </a:cubicBezTo>
                  <a:cubicBezTo>
                    <a:pt x="75346" y="59839"/>
                    <a:pt x="72589" y="59606"/>
                    <a:pt x="69849" y="59606"/>
                  </a:cubicBezTo>
                  <a:cubicBezTo>
                    <a:pt x="67761" y="59606"/>
                    <a:pt x="65684" y="59741"/>
                    <a:pt x="63843" y="59741"/>
                  </a:cubicBezTo>
                  <a:cubicBezTo>
                    <a:pt x="61791" y="59741"/>
                    <a:pt x="59738" y="59701"/>
                    <a:pt x="57685" y="59701"/>
                  </a:cubicBezTo>
                  <a:cubicBezTo>
                    <a:pt x="56659" y="59701"/>
                    <a:pt x="55633" y="59711"/>
                    <a:pt x="54606" y="59741"/>
                  </a:cubicBezTo>
                  <a:cubicBezTo>
                    <a:pt x="51980" y="59832"/>
                    <a:pt x="50441" y="61371"/>
                    <a:pt x="48901" y="63454"/>
                  </a:cubicBezTo>
                  <a:cubicBezTo>
                    <a:pt x="48177" y="64632"/>
                    <a:pt x="47724" y="65990"/>
                    <a:pt x="46456" y="66443"/>
                  </a:cubicBezTo>
                  <a:lnTo>
                    <a:pt x="46366" y="66443"/>
                  </a:lnTo>
                  <a:cubicBezTo>
                    <a:pt x="46003" y="66262"/>
                    <a:pt x="45641" y="66171"/>
                    <a:pt x="45369" y="66171"/>
                  </a:cubicBezTo>
                  <a:cubicBezTo>
                    <a:pt x="46366" y="64722"/>
                    <a:pt x="48267" y="63002"/>
                    <a:pt x="48448" y="61190"/>
                  </a:cubicBezTo>
                  <a:cubicBezTo>
                    <a:pt x="48539" y="60828"/>
                    <a:pt x="48358" y="60466"/>
                    <a:pt x="48086" y="60194"/>
                  </a:cubicBezTo>
                  <a:cubicBezTo>
                    <a:pt x="46818" y="59379"/>
                    <a:pt x="44645" y="59651"/>
                    <a:pt x="43287" y="59560"/>
                  </a:cubicBezTo>
                  <a:cubicBezTo>
                    <a:pt x="41023" y="59379"/>
                    <a:pt x="38215" y="59560"/>
                    <a:pt x="35952" y="59017"/>
                  </a:cubicBezTo>
                  <a:cubicBezTo>
                    <a:pt x="35952" y="58926"/>
                    <a:pt x="35952" y="58745"/>
                    <a:pt x="35952" y="58745"/>
                  </a:cubicBezTo>
                  <a:lnTo>
                    <a:pt x="60764" y="58745"/>
                  </a:lnTo>
                  <a:cubicBezTo>
                    <a:pt x="62072" y="58745"/>
                    <a:pt x="64079" y="59025"/>
                    <a:pt x="65946" y="59025"/>
                  </a:cubicBezTo>
                  <a:cubicBezTo>
                    <a:pt x="67440" y="59025"/>
                    <a:pt x="68844" y="58846"/>
                    <a:pt x="69729" y="58202"/>
                  </a:cubicBezTo>
                  <a:cubicBezTo>
                    <a:pt x="70001" y="57930"/>
                    <a:pt x="70092" y="57478"/>
                    <a:pt x="70001" y="57115"/>
                  </a:cubicBezTo>
                  <a:cubicBezTo>
                    <a:pt x="68914" y="54489"/>
                    <a:pt x="63843" y="52587"/>
                    <a:pt x="61489" y="51139"/>
                  </a:cubicBezTo>
                  <a:lnTo>
                    <a:pt x="44373" y="40453"/>
                  </a:lnTo>
                  <a:cubicBezTo>
                    <a:pt x="41476" y="38642"/>
                    <a:pt x="38940" y="36649"/>
                    <a:pt x="35589" y="35834"/>
                  </a:cubicBezTo>
                  <a:cubicBezTo>
                    <a:pt x="33506" y="35297"/>
                    <a:pt x="30924" y="34510"/>
                    <a:pt x="28583" y="34510"/>
                  </a:cubicBezTo>
                  <a:cubicBezTo>
                    <a:pt x="27770" y="34510"/>
                    <a:pt x="26986" y="34605"/>
                    <a:pt x="26262" y="34838"/>
                  </a:cubicBezTo>
                  <a:cubicBezTo>
                    <a:pt x="24541" y="35291"/>
                    <a:pt x="22549" y="37102"/>
                    <a:pt x="20647" y="37555"/>
                  </a:cubicBezTo>
                  <a:lnTo>
                    <a:pt x="20557" y="37193"/>
                  </a:lnTo>
                  <a:cubicBezTo>
                    <a:pt x="20919" y="36921"/>
                    <a:pt x="21281" y="36559"/>
                    <a:pt x="21462" y="36468"/>
                  </a:cubicBezTo>
                  <a:cubicBezTo>
                    <a:pt x="22096" y="36015"/>
                    <a:pt x="22640" y="35653"/>
                    <a:pt x="23183" y="35200"/>
                  </a:cubicBezTo>
                  <a:cubicBezTo>
                    <a:pt x="23545" y="34748"/>
                    <a:pt x="23636" y="33661"/>
                    <a:pt x="22821" y="33570"/>
                  </a:cubicBezTo>
                  <a:cubicBezTo>
                    <a:pt x="20647" y="33118"/>
                    <a:pt x="18565" y="32303"/>
                    <a:pt x="16663" y="31216"/>
                  </a:cubicBezTo>
                  <a:cubicBezTo>
                    <a:pt x="15938" y="30854"/>
                    <a:pt x="15848" y="31035"/>
                    <a:pt x="15576" y="30854"/>
                  </a:cubicBezTo>
                  <a:cubicBezTo>
                    <a:pt x="15576" y="30673"/>
                    <a:pt x="15576" y="30491"/>
                    <a:pt x="15667" y="30310"/>
                  </a:cubicBezTo>
                  <a:cubicBezTo>
                    <a:pt x="18202" y="31125"/>
                    <a:pt x="20738" y="32031"/>
                    <a:pt x="23273" y="32755"/>
                  </a:cubicBezTo>
                  <a:cubicBezTo>
                    <a:pt x="24590" y="33121"/>
                    <a:pt x="26911" y="33900"/>
                    <a:pt x="28613" y="33900"/>
                  </a:cubicBezTo>
                  <a:cubicBezTo>
                    <a:pt x="29019" y="33900"/>
                    <a:pt x="29389" y="33856"/>
                    <a:pt x="29703" y="33751"/>
                  </a:cubicBezTo>
                  <a:cubicBezTo>
                    <a:pt x="32873" y="32665"/>
                    <a:pt x="28616" y="30220"/>
                    <a:pt x="27620" y="29586"/>
                  </a:cubicBezTo>
                  <a:cubicBezTo>
                    <a:pt x="24813" y="27684"/>
                    <a:pt x="22187" y="25601"/>
                    <a:pt x="19742" y="23247"/>
                  </a:cubicBezTo>
                  <a:cubicBezTo>
                    <a:pt x="18836" y="22341"/>
                    <a:pt x="16844" y="20802"/>
                    <a:pt x="16391" y="19534"/>
                  </a:cubicBezTo>
                  <a:cubicBezTo>
                    <a:pt x="16391" y="19443"/>
                    <a:pt x="16301" y="19353"/>
                    <a:pt x="16301" y="19172"/>
                  </a:cubicBezTo>
                  <a:lnTo>
                    <a:pt x="16572" y="18900"/>
                  </a:lnTo>
                  <a:cubicBezTo>
                    <a:pt x="17025" y="19353"/>
                    <a:pt x="17387" y="19987"/>
                    <a:pt x="17659" y="20349"/>
                  </a:cubicBezTo>
                  <a:cubicBezTo>
                    <a:pt x="18927" y="21617"/>
                    <a:pt x="20285" y="22885"/>
                    <a:pt x="21643" y="23971"/>
                  </a:cubicBezTo>
                  <a:cubicBezTo>
                    <a:pt x="23545" y="25511"/>
                    <a:pt x="25537" y="27050"/>
                    <a:pt x="27620" y="28409"/>
                  </a:cubicBezTo>
                  <a:cubicBezTo>
                    <a:pt x="29069" y="29405"/>
                    <a:pt x="31243" y="31125"/>
                    <a:pt x="33054" y="31306"/>
                  </a:cubicBezTo>
                  <a:cubicBezTo>
                    <a:pt x="33688" y="31306"/>
                    <a:pt x="33778" y="30491"/>
                    <a:pt x="33688" y="30129"/>
                  </a:cubicBezTo>
                  <a:cubicBezTo>
                    <a:pt x="32782" y="26779"/>
                    <a:pt x="30518" y="23700"/>
                    <a:pt x="29613" y="20168"/>
                  </a:cubicBezTo>
                  <a:cubicBezTo>
                    <a:pt x="29250" y="18809"/>
                    <a:pt x="28979" y="17451"/>
                    <a:pt x="28707" y="16093"/>
                  </a:cubicBezTo>
                  <a:cubicBezTo>
                    <a:pt x="28707" y="15731"/>
                    <a:pt x="28616" y="15459"/>
                    <a:pt x="28616" y="15187"/>
                  </a:cubicBezTo>
                  <a:close/>
                  <a:moveTo>
                    <a:pt x="27856" y="1"/>
                  </a:moveTo>
                  <a:cubicBezTo>
                    <a:pt x="26533" y="1"/>
                    <a:pt x="25193" y="452"/>
                    <a:pt x="24089" y="1422"/>
                  </a:cubicBezTo>
                  <a:cubicBezTo>
                    <a:pt x="21372" y="3505"/>
                    <a:pt x="20919" y="7399"/>
                    <a:pt x="23002" y="10116"/>
                  </a:cubicBezTo>
                  <a:cubicBezTo>
                    <a:pt x="23998" y="11927"/>
                    <a:pt x="25537" y="13557"/>
                    <a:pt x="27349" y="14734"/>
                  </a:cubicBezTo>
                  <a:cubicBezTo>
                    <a:pt x="27349" y="18357"/>
                    <a:pt x="30428" y="25964"/>
                    <a:pt x="31876" y="29224"/>
                  </a:cubicBezTo>
                  <a:cubicBezTo>
                    <a:pt x="29975" y="28227"/>
                    <a:pt x="28254" y="27050"/>
                    <a:pt x="26624" y="25692"/>
                  </a:cubicBezTo>
                  <a:cubicBezTo>
                    <a:pt x="24632" y="24243"/>
                    <a:pt x="22730" y="22794"/>
                    <a:pt x="20919" y="21164"/>
                  </a:cubicBezTo>
                  <a:cubicBezTo>
                    <a:pt x="19742" y="20077"/>
                    <a:pt x="18655" y="18538"/>
                    <a:pt x="17478" y="17361"/>
                  </a:cubicBezTo>
                  <a:cubicBezTo>
                    <a:pt x="17568" y="17179"/>
                    <a:pt x="17659" y="16908"/>
                    <a:pt x="17749" y="16727"/>
                  </a:cubicBezTo>
                  <a:cubicBezTo>
                    <a:pt x="17749" y="16636"/>
                    <a:pt x="17749" y="16636"/>
                    <a:pt x="17749" y="16636"/>
                  </a:cubicBezTo>
                  <a:lnTo>
                    <a:pt x="17840" y="16455"/>
                  </a:lnTo>
                  <a:cubicBezTo>
                    <a:pt x="18474" y="12742"/>
                    <a:pt x="17931" y="8848"/>
                    <a:pt x="14580" y="6675"/>
                  </a:cubicBezTo>
                  <a:cubicBezTo>
                    <a:pt x="13554" y="5920"/>
                    <a:pt x="12376" y="5568"/>
                    <a:pt x="11216" y="5568"/>
                  </a:cubicBezTo>
                  <a:cubicBezTo>
                    <a:pt x="8895" y="5568"/>
                    <a:pt x="6641" y="6977"/>
                    <a:pt x="5796" y="9392"/>
                  </a:cubicBezTo>
                  <a:cubicBezTo>
                    <a:pt x="4438" y="12470"/>
                    <a:pt x="5615" y="16002"/>
                    <a:pt x="8422" y="17723"/>
                  </a:cubicBezTo>
                  <a:cubicBezTo>
                    <a:pt x="9871" y="18719"/>
                    <a:pt x="12407" y="20258"/>
                    <a:pt x="14218" y="20258"/>
                  </a:cubicBezTo>
                  <a:cubicBezTo>
                    <a:pt x="14399" y="20258"/>
                    <a:pt x="14671" y="20168"/>
                    <a:pt x="14852" y="20168"/>
                  </a:cubicBezTo>
                  <a:cubicBezTo>
                    <a:pt x="15757" y="21888"/>
                    <a:pt x="18112" y="23881"/>
                    <a:pt x="19289" y="24967"/>
                  </a:cubicBezTo>
                  <a:cubicBezTo>
                    <a:pt x="21100" y="26688"/>
                    <a:pt x="23002" y="28227"/>
                    <a:pt x="24994" y="29676"/>
                  </a:cubicBezTo>
                  <a:cubicBezTo>
                    <a:pt x="25809" y="30220"/>
                    <a:pt x="26624" y="30763"/>
                    <a:pt x="27439" y="31397"/>
                  </a:cubicBezTo>
                  <a:lnTo>
                    <a:pt x="27982" y="31669"/>
                  </a:lnTo>
                  <a:cubicBezTo>
                    <a:pt x="26262" y="31488"/>
                    <a:pt x="24632" y="31216"/>
                    <a:pt x="23002" y="30854"/>
                  </a:cubicBezTo>
                  <a:lnTo>
                    <a:pt x="15486" y="28318"/>
                  </a:lnTo>
                  <a:cubicBezTo>
                    <a:pt x="15395" y="27865"/>
                    <a:pt x="15214" y="27412"/>
                    <a:pt x="14942" y="27050"/>
                  </a:cubicBezTo>
                  <a:cubicBezTo>
                    <a:pt x="14942" y="26960"/>
                    <a:pt x="14942" y="26869"/>
                    <a:pt x="14852" y="26779"/>
                  </a:cubicBezTo>
                  <a:cubicBezTo>
                    <a:pt x="14852" y="26688"/>
                    <a:pt x="14761" y="26597"/>
                    <a:pt x="14671" y="26507"/>
                  </a:cubicBezTo>
                  <a:cubicBezTo>
                    <a:pt x="12940" y="23911"/>
                    <a:pt x="10525" y="21929"/>
                    <a:pt x="7427" y="21929"/>
                  </a:cubicBezTo>
                  <a:cubicBezTo>
                    <a:pt x="6959" y="21929"/>
                    <a:pt x="6476" y="21975"/>
                    <a:pt x="5977" y="22070"/>
                  </a:cubicBezTo>
                  <a:cubicBezTo>
                    <a:pt x="2083" y="22885"/>
                    <a:pt x="0" y="27141"/>
                    <a:pt x="1721" y="30673"/>
                  </a:cubicBezTo>
                  <a:cubicBezTo>
                    <a:pt x="2897" y="33440"/>
                    <a:pt x="4971" y="34621"/>
                    <a:pt x="7500" y="34621"/>
                  </a:cubicBezTo>
                  <a:cubicBezTo>
                    <a:pt x="8282" y="34621"/>
                    <a:pt x="9106" y="34509"/>
                    <a:pt x="9962" y="34295"/>
                  </a:cubicBezTo>
                  <a:cubicBezTo>
                    <a:pt x="11410" y="34023"/>
                    <a:pt x="13674" y="33480"/>
                    <a:pt x="14852" y="32303"/>
                  </a:cubicBezTo>
                  <a:lnTo>
                    <a:pt x="15214" y="32574"/>
                  </a:lnTo>
                  <a:cubicBezTo>
                    <a:pt x="16934" y="33480"/>
                    <a:pt x="18746" y="34295"/>
                    <a:pt x="20647" y="34838"/>
                  </a:cubicBezTo>
                  <a:cubicBezTo>
                    <a:pt x="20013" y="35110"/>
                    <a:pt x="19470" y="35472"/>
                    <a:pt x="18927" y="35925"/>
                  </a:cubicBezTo>
                  <a:cubicBezTo>
                    <a:pt x="18655" y="35744"/>
                    <a:pt x="18293" y="35653"/>
                    <a:pt x="17931" y="35563"/>
                  </a:cubicBezTo>
                  <a:cubicBezTo>
                    <a:pt x="17931" y="35472"/>
                    <a:pt x="17840" y="35472"/>
                    <a:pt x="17749" y="35472"/>
                  </a:cubicBezTo>
                  <a:lnTo>
                    <a:pt x="17478" y="35472"/>
                  </a:lnTo>
                  <a:cubicBezTo>
                    <a:pt x="16613" y="35295"/>
                    <a:pt x="15744" y="35199"/>
                    <a:pt x="14895" y="35199"/>
                  </a:cubicBezTo>
                  <a:cubicBezTo>
                    <a:pt x="11831" y="35199"/>
                    <a:pt x="9025" y="36447"/>
                    <a:pt x="7607" y="39638"/>
                  </a:cubicBezTo>
                  <a:cubicBezTo>
                    <a:pt x="6249" y="42807"/>
                    <a:pt x="7698" y="46430"/>
                    <a:pt x="10867" y="47788"/>
                  </a:cubicBezTo>
                  <a:cubicBezTo>
                    <a:pt x="11809" y="48199"/>
                    <a:pt x="12706" y="48390"/>
                    <a:pt x="13551" y="48390"/>
                  </a:cubicBezTo>
                  <a:cubicBezTo>
                    <a:pt x="15874" y="48390"/>
                    <a:pt x="17804" y="46942"/>
                    <a:pt x="19198" y="44618"/>
                  </a:cubicBezTo>
                  <a:cubicBezTo>
                    <a:pt x="20104" y="43169"/>
                    <a:pt x="21462" y="40996"/>
                    <a:pt x="21372" y="39094"/>
                  </a:cubicBezTo>
                  <a:cubicBezTo>
                    <a:pt x="22640" y="38642"/>
                    <a:pt x="23907" y="38008"/>
                    <a:pt x="25085" y="37374"/>
                  </a:cubicBezTo>
                  <a:cubicBezTo>
                    <a:pt x="26483" y="36674"/>
                    <a:pt x="27744" y="36416"/>
                    <a:pt x="29065" y="36416"/>
                  </a:cubicBezTo>
                  <a:cubicBezTo>
                    <a:pt x="30138" y="36416"/>
                    <a:pt x="31252" y="36587"/>
                    <a:pt x="32510" y="36830"/>
                  </a:cubicBezTo>
                  <a:cubicBezTo>
                    <a:pt x="35318" y="37283"/>
                    <a:pt x="38034" y="38279"/>
                    <a:pt x="40389" y="39819"/>
                  </a:cubicBezTo>
                  <a:lnTo>
                    <a:pt x="65292" y="55304"/>
                  </a:lnTo>
                  <a:cubicBezTo>
                    <a:pt x="65835" y="55666"/>
                    <a:pt x="66560" y="56300"/>
                    <a:pt x="67284" y="56753"/>
                  </a:cubicBezTo>
                  <a:cubicBezTo>
                    <a:pt x="65835" y="56753"/>
                    <a:pt x="64477" y="56753"/>
                    <a:pt x="63119" y="56844"/>
                  </a:cubicBezTo>
                  <a:lnTo>
                    <a:pt x="39936" y="56844"/>
                  </a:lnTo>
                  <a:cubicBezTo>
                    <a:pt x="39257" y="56798"/>
                    <a:pt x="38555" y="56776"/>
                    <a:pt x="37853" y="56776"/>
                  </a:cubicBezTo>
                  <a:cubicBezTo>
                    <a:pt x="37151" y="56776"/>
                    <a:pt x="36450" y="56798"/>
                    <a:pt x="35770" y="56844"/>
                  </a:cubicBezTo>
                  <a:cubicBezTo>
                    <a:pt x="35499" y="56119"/>
                    <a:pt x="35136" y="55395"/>
                    <a:pt x="34774" y="54851"/>
                  </a:cubicBezTo>
                  <a:lnTo>
                    <a:pt x="34593" y="54670"/>
                  </a:lnTo>
                  <a:cubicBezTo>
                    <a:pt x="34593" y="54580"/>
                    <a:pt x="34503" y="54489"/>
                    <a:pt x="34412" y="54489"/>
                  </a:cubicBezTo>
                  <a:cubicBezTo>
                    <a:pt x="32545" y="52356"/>
                    <a:pt x="30236" y="50909"/>
                    <a:pt x="27630" y="50909"/>
                  </a:cubicBezTo>
                  <a:cubicBezTo>
                    <a:pt x="26697" y="50909"/>
                    <a:pt x="25725" y="51095"/>
                    <a:pt x="24722" y="51501"/>
                  </a:cubicBezTo>
                  <a:cubicBezTo>
                    <a:pt x="20919" y="53131"/>
                    <a:pt x="20285" y="57840"/>
                    <a:pt x="22549" y="61009"/>
                  </a:cubicBezTo>
                  <a:cubicBezTo>
                    <a:pt x="23920" y="62888"/>
                    <a:pt x="25604" y="63628"/>
                    <a:pt x="27426" y="63628"/>
                  </a:cubicBezTo>
                  <a:cubicBezTo>
                    <a:pt x="28853" y="63628"/>
                    <a:pt x="30365" y="63174"/>
                    <a:pt x="31876" y="62458"/>
                  </a:cubicBezTo>
                  <a:cubicBezTo>
                    <a:pt x="33144" y="62005"/>
                    <a:pt x="34231" y="61281"/>
                    <a:pt x="35227" y="60466"/>
                  </a:cubicBezTo>
                  <a:cubicBezTo>
                    <a:pt x="37400" y="61462"/>
                    <a:pt x="41657" y="61190"/>
                    <a:pt x="42743" y="61281"/>
                  </a:cubicBezTo>
                  <a:cubicBezTo>
                    <a:pt x="44011" y="61371"/>
                    <a:pt x="45279" y="61553"/>
                    <a:pt x="46547" y="61553"/>
                  </a:cubicBezTo>
                  <a:lnTo>
                    <a:pt x="46909" y="61553"/>
                  </a:lnTo>
                  <a:lnTo>
                    <a:pt x="46637" y="61734"/>
                  </a:lnTo>
                  <a:cubicBezTo>
                    <a:pt x="45369" y="63002"/>
                    <a:pt x="44283" y="64450"/>
                    <a:pt x="43558" y="66171"/>
                  </a:cubicBezTo>
                  <a:cubicBezTo>
                    <a:pt x="39845" y="66624"/>
                    <a:pt x="36767" y="68435"/>
                    <a:pt x="35770" y="72329"/>
                  </a:cubicBezTo>
                  <a:cubicBezTo>
                    <a:pt x="34865" y="75861"/>
                    <a:pt x="37310" y="79392"/>
                    <a:pt x="40932" y="79845"/>
                  </a:cubicBezTo>
                  <a:cubicBezTo>
                    <a:pt x="41246" y="79883"/>
                    <a:pt x="41550" y="79901"/>
                    <a:pt x="41844" y="79901"/>
                  </a:cubicBezTo>
                  <a:cubicBezTo>
                    <a:pt x="45115" y="79901"/>
                    <a:pt x="47172" y="77645"/>
                    <a:pt x="48086" y="74321"/>
                  </a:cubicBezTo>
                  <a:cubicBezTo>
                    <a:pt x="48539" y="72691"/>
                    <a:pt x="49173" y="69974"/>
                    <a:pt x="48539" y="68254"/>
                  </a:cubicBezTo>
                  <a:cubicBezTo>
                    <a:pt x="48448" y="67982"/>
                    <a:pt x="48267" y="67711"/>
                    <a:pt x="47996" y="67439"/>
                  </a:cubicBezTo>
                  <a:cubicBezTo>
                    <a:pt x="48720" y="66533"/>
                    <a:pt x="49445" y="65628"/>
                    <a:pt x="50078" y="64632"/>
                  </a:cubicBezTo>
                  <a:cubicBezTo>
                    <a:pt x="52095" y="61808"/>
                    <a:pt x="55029" y="61294"/>
                    <a:pt x="58156" y="61294"/>
                  </a:cubicBezTo>
                  <a:cubicBezTo>
                    <a:pt x="59943" y="61294"/>
                    <a:pt x="61793" y="61462"/>
                    <a:pt x="63571" y="61462"/>
                  </a:cubicBezTo>
                  <a:cubicBezTo>
                    <a:pt x="65451" y="61462"/>
                    <a:pt x="67648" y="61314"/>
                    <a:pt x="69845" y="61314"/>
                  </a:cubicBezTo>
                  <a:cubicBezTo>
                    <a:pt x="72199" y="61314"/>
                    <a:pt x="74554" y="61484"/>
                    <a:pt x="76521" y="62187"/>
                  </a:cubicBezTo>
                  <a:cubicBezTo>
                    <a:pt x="78242" y="63002"/>
                    <a:pt x="79962" y="64088"/>
                    <a:pt x="81502" y="65265"/>
                  </a:cubicBezTo>
                  <a:cubicBezTo>
                    <a:pt x="96534" y="75046"/>
                    <a:pt x="111114" y="85460"/>
                    <a:pt x="125784" y="95783"/>
                  </a:cubicBezTo>
                  <a:cubicBezTo>
                    <a:pt x="129135" y="98138"/>
                    <a:pt x="132486" y="100492"/>
                    <a:pt x="135836" y="102937"/>
                  </a:cubicBezTo>
                  <a:cubicBezTo>
                    <a:pt x="137285" y="103934"/>
                    <a:pt x="139368" y="106107"/>
                    <a:pt x="141179" y="106107"/>
                  </a:cubicBezTo>
                  <a:cubicBezTo>
                    <a:pt x="141451" y="106107"/>
                    <a:pt x="141722" y="105926"/>
                    <a:pt x="141722" y="105654"/>
                  </a:cubicBezTo>
                  <a:cubicBezTo>
                    <a:pt x="142356" y="104296"/>
                    <a:pt x="141722" y="101488"/>
                    <a:pt x="140998" y="100221"/>
                  </a:cubicBezTo>
                  <a:cubicBezTo>
                    <a:pt x="140002" y="98319"/>
                    <a:pt x="137013" y="97142"/>
                    <a:pt x="135293" y="96055"/>
                  </a:cubicBezTo>
                  <a:cubicBezTo>
                    <a:pt x="126690" y="90350"/>
                    <a:pt x="118178" y="84373"/>
                    <a:pt x="109937" y="78215"/>
                  </a:cubicBezTo>
                  <a:cubicBezTo>
                    <a:pt x="105409" y="74865"/>
                    <a:pt x="100066" y="71423"/>
                    <a:pt x="96353" y="67077"/>
                  </a:cubicBezTo>
                  <a:cubicBezTo>
                    <a:pt x="93093" y="63183"/>
                    <a:pt x="90739" y="58655"/>
                    <a:pt x="87479" y="54851"/>
                  </a:cubicBezTo>
                  <a:cubicBezTo>
                    <a:pt x="84762" y="51682"/>
                    <a:pt x="81864" y="48784"/>
                    <a:pt x="78604" y="46248"/>
                  </a:cubicBezTo>
                  <a:cubicBezTo>
                    <a:pt x="77336" y="45252"/>
                    <a:pt x="75616" y="43622"/>
                    <a:pt x="74076" y="42626"/>
                  </a:cubicBezTo>
                  <a:cubicBezTo>
                    <a:pt x="73714" y="39275"/>
                    <a:pt x="72446" y="35653"/>
                    <a:pt x="69005" y="34204"/>
                  </a:cubicBezTo>
                  <a:cubicBezTo>
                    <a:pt x="68196" y="33821"/>
                    <a:pt x="67358" y="33643"/>
                    <a:pt x="66538" y="33643"/>
                  </a:cubicBezTo>
                  <a:cubicBezTo>
                    <a:pt x="63871" y="33643"/>
                    <a:pt x="61409" y="35530"/>
                    <a:pt x="60855" y="38370"/>
                  </a:cubicBezTo>
                  <a:cubicBezTo>
                    <a:pt x="60311" y="41358"/>
                    <a:pt x="61308" y="44799"/>
                    <a:pt x="64296" y="45886"/>
                  </a:cubicBezTo>
                  <a:cubicBezTo>
                    <a:pt x="66096" y="46486"/>
                    <a:pt x="67959" y="46838"/>
                    <a:pt x="69884" y="46838"/>
                  </a:cubicBezTo>
                  <a:cubicBezTo>
                    <a:pt x="70282" y="46838"/>
                    <a:pt x="70684" y="46823"/>
                    <a:pt x="71088" y="46792"/>
                  </a:cubicBezTo>
                  <a:cubicBezTo>
                    <a:pt x="71359" y="46792"/>
                    <a:pt x="71631" y="46701"/>
                    <a:pt x="71903" y="46611"/>
                  </a:cubicBezTo>
                  <a:cubicBezTo>
                    <a:pt x="72084" y="46701"/>
                    <a:pt x="72174" y="46792"/>
                    <a:pt x="72356" y="46882"/>
                  </a:cubicBezTo>
                  <a:cubicBezTo>
                    <a:pt x="74167" y="47878"/>
                    <a:pt x="75797" y="49146"/>
                    <a:pt x="77336" y="50505"/>
                  </a:cubicBezTo>
                  <a:cubicBezTo>
                    <a:pt x="79691" y="52587"/>
                    <a:pt x="81864" y="54851"/>
                    <a:pt x="83947" y="57296"/>
                  </a:cubicBezTo>
                  <a:cubicBezTo>
                    <a:pt x="85758" y="59289"/>
                    <a:pt x="87479" y="61553"/>
                    <a:pt x="89018" y="63817"/>
                  </a:cubicBezTo>
                  <a:cubicBezTo>
                    <a:pt x="88928" y="63817"/>
                    <a:pt x="88928" y="63726"/>
                    <a:pt x="88928" y="63726"/>
                  </a:cubicBezTo>
                  <a:cubicBezTo>
                    <a:pt x="88294" y="63364"/>
                    <a:pt x="87660" y="63092"/>
                    <a:pt x="87026" y="62730"/>
                  </a:cubicBezTo>
                  <a:cubicBezTo>
                    <a:pt x="79419" y="58474"/>
                    <a:pt x="71903" y="54217"/>
                    <a:pt x="64387" y="49780"/>
                  </a:cubicBezTo>
                  <a:cubicBezTo>
                    <a:pt x="56961" y="45252"/>
                    <a:pt x="49354" y="40996"/>
                    <a:pt x="42472" y="35744"/>
                  </a:cubicBezTo>
                  <a:cubicBezTo>
                    <a:pt x="38215" y="32212"/>
                    <a:pt x="34955" y="27684"/>
                    <a:pt x="33054" y="22522"/>
                  </a:cubicBezTo>
                  <a:cubicBezTo>
                    <a:pt x="32239" y="20349"/>
                    <a:pt x="31514" y="18176"/>
                    <a:pt x="30971" y="16002"/>
                  </a:cubicBezTo>
                  <a:cubicBezTo>
                    <a:pt x="30790" y="15549"/>
                    <a:pt x="30790" y="15097"/>
                    <a:pt x="30699" y="14644"/>
                  </a:cubicBezTo>
                  <a:cubicBezTo>
                    <a:pt x="30790" y="14644"/>
                    <a:pt x="30971" y="14553"/>
                    <a:pt x="31061" y="14372"/>
                  </a:cubicBezTo>
                  <a:cubicBezTo>
                    <a:pt x="31152" y="14372"/>
                    <a:pt x="31243" y="14282"/>
                    <a:pt x="31333" y="14191"/>
                  </a:cubicBezTo>
                  <a:cubicBezTo>
                    <a:pt x="33869" y="11293"/>
                    <a:pt x="34955" y="7218"/>
                    <a:pt x="33235" y="3596"/>
                  </a:cubicBezTo>
                  <a:cubicBezTo>
                    <a:pt x="32321" y="1312"/>
                    <a:pt x="30113" y="1"/>
                    <a:pt x="278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38;p65"/>
            <p:cNvSpPr/>
            <p:nvPr/>
          </p:nvSpPr>
          <p:spPr>
            <a:xfrm>
              <a:off x="5299023" y="2387813"/>
              <a:ext cx="80397" cy="129903"/>
            </a:xfrm>
            <a:custGeom>
              <a:avLst/>
              <a:gdLst/>
              <a:ahLst/>
              <a:cxnLst/>
              <a:rect l="l" t="t" r="r" b="b"/>
              <a:pathLst>
                <a:path w="4656" h="7523" extrusionOk="0">
                  <a:moveTo>
                    <a:pt x="1557" y="0"/>
                  </a:moveTo>
                  <a:cubicBezTo>
                    <a:pt x="1152" y="0"/>
                    <a:pt x="710" y="115"/>
                    <a:pt x="234" y="376"/>
                  </a:cubicBezTo>
                  <a:cubicBezTo>
                    <a:pt x="0" y="532"/>
                    <a:pt x="35" y="956"/>
                    <a:pt x="222" y="956"/>
                  </a:cubicBezTo>
                  <a:cubicBezTo>
                    <a:pt x="252" y="956"/>
                    <a:pt x="287" y="945"/>
                    <a:pt x="325" y="920"/>
                  </a:cubicBezTo>
                  <a:cubicBezTo>
                    <a:pt x="728" y="708"/>
                    <a:pt x="1103" y="615"/>
                    <a:pt x="1448" y="615"/>
                  </a:cubicBezTo>
                  <a:cubicBezTo>
                    <a:pt x="2728" y="615"/>
                    <a:pt x="3590" y="1899"/>
                    <a:pt x="3947" y="3183"/>
                  </a:cubicBezTo>
                  <a:cubicBezTo>
                    <a:pt x="4219" y="3998"/>
                    <a:pt x="4219" y="4904"/>
                    <a:pt x="3947" y="5719"/>
                  </a:cubicBezTo>
                  <a:cubicBezTo>
                    <a:pt x="3684" y="6463"/>
                    <a:pt x="3146" y="6784"/>
                    <a:pt x="2569" y="6784"/>
                  </a:cubicBezTo>
                  <a:cubicBezTo>
                    <a:pt x="1952" y="6784"/>
                    <a:pt x="1289" y="6418"/>
                    <a:pt x="868" y="5810"/>
                  </a:cubicBezTo>
                  <a:cubicBezTo>
                    <a:pt x="820" y="5714"/>
                    <a:pt x="759" y="5675"/>
                    <a:pt x="699" y="5675"/>
                  </a:cubicBezTo>
                  <a:cubicBezTo>
                    <a:pt x="533" y="5675"/>
                    <a:pt x="373" y="5972"/>
                    <a:pt x="506" y="6172"/>
                  </a:cubicBezTo>
                  <a:cubicBezTo>
                    <a:pt x="887" y="6783"/>
                    <a:pt x="1655" y="7522"/>
                    <a:pt x="2538" y="7522"/>
                  </a:cubicBezTo>
                  <a:cubicBezTo>
                    <a:pt x="2702" y="7522"/>
                    <a:pt x="2871" y="7496"/>
                    <a:pt x="3041" y="7440"/>
                  </a:cubicBezTo>
                  <a:cubicBezTo>
                    <a:pt x="4128" y="7168"/>
                    <a:pt x="4581" y="5719"/>
                    <a:pt x="4581" y="4723"/>
                  </a:cubicBezTo>
                  <a:cubicBezTo>
                    <a:pt x="4656" y="2767"/>
                    <a:pt x="3544" y="0"/>
                    <a:pt x="1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39;p65"/>
            <p:cNvSpPr/>
            <p:nvPr/>
          </p:nvSpPr>
          <p:spPr>
            <a:xfrm>
              <a:off x="5278043" y="2416184"/>
              <a:ext cx="12519" cy="10965"/>
            </a:xfrm>
            <a:custGeom>
              <a:avLst/>
              <a:gdLst/>
              <a:ahLst/>
              <a:cxnLst/>
              <a:rect l="l" t="t" r="r" b="b"/>
              <a:pathLst>
                <a:path w="725" h="635" extrusionOk="0">
                  <a:moveTo>
                    <a:pt x="362" y="1"/>
                  </a:moveTo>
                  <a:cubicBezTo>
                    <a:pt x="0" y="92"/>
                    <a:pt x="91" y="635"/>
                    <a:pt x="362" y="635"/>
                  </a:cubicBezTo>
                  <a:cubicBezTo>
                    <a:pt x="725"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40;p65"/>
            <p:cNvSpPr/>
            <p:nvPr/>
          </p:nvSpPr>
          <p:spPr>
            <a:xfrm>
              <a:off x="5320262" y="2413059"/>
              <a:ext cx="56309" cy="69001"/>
            </a:xfrm>
            <a:custGeom>
              <a:avLst/>
              <a:gdLst/>
              <a:ahLst/>
              <a:cxnLst/>
              <a:rect l="l" t="t" r="r" b="b"/>
              <a:pathLst>
                <a:path w="3261" h="3996" extrusionOk="0">
                  <a:moveTo>
                    <a:pt x="362" y="1"/>
                  </a:moveTo>
                  <a:cubicBezTo>
                    <a:pt x="0" y="1"/>
                    <a:pt x="91" y="635"/>
                    <a:pt x="362" y="635"/>
                  </a:cubicBezTo>
                  <a:cubicBezTo>
                    <a:pt x="1449" y="635"/>
                    <a:pt x="2536" y="2899"/>
                    <a:pt x="1358" y="3442"/>
                  </a:cubicBezTo>
                  <a:cubicBezTo>
                    <a:pt x="1108" y="3526"/>
                    <a:pt x="1166" y="3996"/>
                    <a:pt x="1461" y="3996"/>
                  </a:cubicBezTo>
                  <a:cubicBezTo>
                    <a:pt x="1486" y="3996"/>
                    <a:pt x="1512" y="3992"/>
                    <a:pt x="1540" y="3985"/>
                  </a:cubicBezTo>
                  <a:cubicBezTo>
                    <a:pt x="3260" y="3170"/>
                    <a:pt x="1992" y="9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741;p65"/>
            <p:cNvSpPr/>
            <p:nvPr/>
          </p:nvSpPr>
          <p:spPr>
            <a:xfrm>
              <a:off x="4980938" y="2478865"/>
              <a:ext cx="126674" cy="117315"/>
            </a:xfrm>
            <a:custGeom>
              <a:avLst/>
              <a:gdLst/>
              <a:ahLst/>
              <a:cxnLst/>
              <a:rect l="l" t="t" r="r" b="b"/>
              <a:pathLst>
                <a:path w="7336" h="6794" extrusionOk="0">
                  <a:moveTo>
                    <a:pt x="2692" y="1"/>
                  </a:moveTo>
                  <a:cubicBezTo>
                    <a:pt x="2136" y="1"/>
                    <a:pt x="1592" y="213"/>
                    <a:pt x="1087" y="718"/>
                  </a:cubicBezTo>
                  <a:cubicBezTo>
                    <a:pt x="272" y="1714"/>
                    <a:pt x="0" y="3072"/>
                    <a:pt x="362" y="4340"/>
                  </a:cubicBezTo>
                  <a:cubicBezTo>
                    <a:pt x="397" y="4478"/>
                    <a:pt x="484" y="4537"/>
                    <a:pt x="574" y="4537"/>
                  </a:cubicBezTo>
                  <a:cubicBezTo>
                    <a:pt x="720" y="4537"/>
                    <a:pt x="871" y="4383"/>
                    <a:pt x="815" y="4159"/>
                  </a:cubicBezTo>
                  <a:cubicBezTo>
                    <a:pt x="453" y="3072"/>
                    <a:pt x="725" y="1804"/>
                    <a:pt x="1540" y="989"/>
                  </a:cubicBezTo>
                  <a:cubicBezTo>
                    <a:pt x="1929" y="706"/>
                    <a:pt x="2318" y="589"/>
                    <a:pt x="2701" y="589"/>
                  </a:cubicBezTo>
                  <a:cubicBezTo>
                    <a:pt x="3300" y="589"/>
                    <a:pt x="3886" y="875"/>
                    <a:pt x="4437" y="1261"/>
                  </a:cubicBezTo>
                  <a:cubicBezTo>
                    <a:pt x="5162" y="1533"/>
                    <a:pt x="5796" y="2076"/>
                    <a:pt x="6249" y="2801"/>
                  </a:cubicBezTo>
                  <a:cubicBezTo>
                    <a:pt x="6792" y="3887"/>
                    <a:pt x="7064" y="5789"/>
                    <a:pt x="5524" y="6151"/>
                  </a:cubicBezTo>
                  <a:cubicBezTo>
                    <a:pt x="5271" y="6236"/>
                    <a:pt x="5412" y="6794"/>
                    <a:pt x="5653" y="6794"/>
                  </a:cubicBezTo>
                  <a:cubicBezTo>
                    <a:pt x="5670" y="6794"/>
                    <a:pt x="5687" y="6791"/>
                    <a:pt x="5705" y="6785"/>
                  </a:cubicBezTo>
                  <a:cubicBezTo>
                    <a:pt x="7064" y="6423"/>
                    <a:pt x="7335" y="5064"/>
                    <a:pt x="7064" y="3887"/>
                  </a:cubicBezTo>
                  <a:cubicBezTo>
                    <a:pt x="6883" y="2529"/>
                    <a:pt x="5977" y="1352"/>
                    <a:pt x="4619" y="718"/>
                  </a:cubicBezTo>
                  <a:cubicBezTo>
                    <a:pt x="3989" y="282"/>
                    <a:pt x="3333" y="1"/>
                    <a:pt x="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742;p65"/>
            <p:cNvSpPr/>
            <p:nvPr/>
          </p:nvSpPr>
          <p:spPr>
            <a:xfrm>
              <a:off x="5009084" y="2502193"/>
              <a:ext cx="58899" cy="36262"/>
            </a:xfrm>
            <a:custGeom>
              <a:avLst/>
              <a:gdLst/>
              <a:ahLst/>
              <a:cxnLst/>
              <a:rect l="l" t="t" r="r" b="b"/>
              <a:pathLst>
                <a:path w="3411" h="2100" extrusionOk="0">
                  <a:moveTo>
                    <a:pt x="1540" y="1"/>
                  </a:moveTo>
                  <a:cubicBezTo>
                    <a:pt x="544" y="1"/>
                    <a:pt x="91" y="906"/>
                    <a:pt x="0" y="1721"/>
                  </a:cubicBezTo>
                  <a:cubicBezTo>
                    <a:pt x="0" y="1945"/>
                    <a:pt x="173" y="2100"/>
                    <a:pt x="305" y="2100"/>
                  </a:cubicBezTo>
                  <a:cubicBezTo>
                    <a:pt x="387" y="2100"/>
                    <a:pt x="453" y="2041"/>
                    <a:pt x="453" y="1902"/>
                  </a:cubicBezTo>
                  <a:cubicBezTo>
                    <a:pt x="453" y="1330"/>
                    <a:pt x="749" y="609"/>
                    <a:pt x="1407" y="609"/>
                  </a:cubicBezTo>
                  <a:cubicBezTo>
                    <a:pt x="1477" y="609"/>
                    <a:pt x="1552" y="617"/>
                    <a:pt x="1630" y="635"/>
                  </a:cubicBezTo>
                  <a:cubicBezTo>
                    <a:pt x="2174" y="816"/>
                    <a:pt x="2626" y="1268"/>
                    <a:pt x="2898" y="1902"/>
                  </a:cubicBezTo>
                  <a:cubicBezTo>
                    <a:pt x="2929" y="2027"/>
                    <a:pt x="3004" y="2077"/>
                    <a:pt x="3084" y="2077"/>
                  </a:cubicBezTo>
                  <a:cubicBezTo>
                    <a:pt x="3237" y="2077"/>
                    <a:pt x="3410" y="1899"/>
                    <a:pt x="3351" y="1721"/>
                  </a:cubicBezTo>
                  <a:cubicBezTo>
                    <a:pt x="3260" y="1268"/>
                    <a:pt x="2989" y="906"/>
                    <a:pt x="2626" y="635"/>
                  </a:cubicBezTo>
                  <a:cubicBezTo>
                    <a:pt x="2355" y="272"/>
                    <a:pt x="1902" y="91"/>
                    <a:pt x="154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743;p65"/>
            <p:cNvSpPr/>
            <p:nvPr/>
          </p:nvSpPr>
          <p:spPr>
            <a:xfrm>
              <a:off x="5066930" y="2547538"/>
              <a:ext cx="12536" cy="10965"/>
            </a:xfrm>
            <a:custGeom>
              <a:avLst/>
              <a:gdLst/>
              <a:ahLst/>
              <a:cxnLst/>
              <a:rect l="l" t="t" r="r" b="b"/>
              <a:pathLst>
                <a:path w="726" h="635" extrusionOk="0">
                  <a:moveTo>
                    <a:pt x="363" y="1"/>
                  </a:moveTo>
                  <a:cubicBezTo>
                    <a:pt x="1" y="1"/>
                    <a:pt x="91" y="635"/>
                    <a:pt x="363" y="635"/>
                  </a:cubicBezTo>
                  <a:cubicBezTo>
                    <a:pt x="725" y="635"/>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744;p65"/>
            <p:cNvSpPr/>
            <p:nvPr/>
          </p:nvSpPr>
          <p:spPr>
            <a:xfrm>
              <a:off x="4903493" y="2755887"/>
              <a:ext cx="153335" cy="107680"/>
            </a:xfrm>
            <a:custGeom>
              <a:avLst/>
              <a:gdLst/>
              <a:ahLst/>
              <a:cxnLst/>
              <a:rect l="l" t="t" r="r" b="b"/>
              <a:pathLst>
                <a:path w="8880" h="6236" extrusionOk="0">
                  <a:moveTo>
                    <a:pt x="4557" y="0"/>
                  </a:moveTo>
                  <a:cubicBezTo>
                    <a:pt x="3370" y="0"/>
                    <a:pt x="2247" y="528"/>
                    <a:pt x="1497" y="1428"/>
                  </a:cubicBezTo>
                  <a:cubicBezTo>
                    <a:pt x="1" y="3276"/>
                    <a:pt x="985" y="6235"/>
                    <a:pt x="3451" y="6235"/>
                  </a:cubicBezTo>
                  <a:cubicBezTo>
                    <a:pt x="3523" y="6235"/>
                    <a:pt x="3596" y="6233"/>
                    <a:pt x="3670" y="6227"/>
                  </a:cubicBezTo>
                  <a:cubicBezTo>
                    <a:pt x="4032" y="6227"/>
                    <a:pt x="3942" y="5684"/>
                    <a:pt x="3670" y="5684"/>
                  </a:cubicBezTo>
                  <a:cubicBezTo>
                    <a:pt x="3621" y="5687"/>
                    <a:pt x="3573" y="5688"/>
                    <a:pt x="3525" y="5688"/>
                  </a:cubicBezTo>
                  <a:cubicBezTo>
                    <a:pt x="2058" y="5688"/>
                    <a:pt x="968" y="4370"/>
                    <a:pt x="1406" y="2967"/>
                  </a:cubicBezTo>
                  <a:cubicBezTo>
                    <a:pt x="1587" y="1700"/>
                    <a:pt x="2765" y="703"/>
                    <a:pt x="4032" y="703"/>
                  </a:cubicBezTo>
                  <a:cubicBezTo>
                    <a:pt x="4290" y="657"/>
                    <a:pt x="4541" y="634"/>
                    <a:pt x="4786" y="634"/>
                  </a:cubicBezTo>
                  <a:cubicBezTo>
                    <a:pt x="5490" y="634"/>
                    <a:pt x="6145" y="820"/>
                    <a:pt x="6749" y="1156"/>
                  </a:cubicBezTo>
                  <a:cubicBezTo>
                    <a:pt x="7383" y="1881"/>
                    <a:pt x="7926" y="2605"/>
                    <a:pt x="8470" y="3420"/>
                  </a:cubicBezTo>
                  <a:cubicBezTo>
                    <a:pt x="8513" y="3506"/>
                    <a:pt x="8560" y="3541"/>
                    <a:pt x="8606" y="3541"/>
                  </a:cubicBezTo>
                  <a:cubicBezTo>
                    <a:pt x="8754" y="3541"/>
                    <a:pt x="8880" y="3175"/>
                    <a:pt x="8741" y="2967"/>
                  </a:cubicBezTo>
                  <a:cubicBezTo>
                    <a:pt x="7655" y="1518"/>
                    <a:pt x="7202" y="251"/>
                    <a:pt x="5300" y="70"/>
                  </a:cubicBezTo>
                  <a:cubicBezTo>
                    <a:pt x="5052" y="23"/>
                    <a:pt x="4803" y="0"/>
                    <a:pt x="4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745;p65"/>
            <p:cNvSpPr/>
            <p:nvPr/>
          </p:nvSpPr>
          <p:spPr>
            <a:xfrm>
              <a:off x="5054428" y="2825735"/>
              <a:ext cx="12294" cy="9549"/>
            </a:xfrm>
            <a:custGeom>
              <a:avLst/>
              <a:gdLst/>
              <a:ahLst/>
              <a:cxnLst/>
              <a:rect l="l" t="t" r="r" b="b"/>
              <a:pathLst>
                <a:path w="712" h="553" extrusionOk="0">
                  <a:moveTo>
                    <a:pt x="429" y="0"/>
                  </a:moveTo>
                  <a:cubicBezTo>
                    <a:pt x="409" y="0"/>
                    <a:pt x="387" y="3"/>
                    <a:pt x="363" y="9"/>
                  </a:cubicBezTo>
                  <a:cubicBezTo>
                    <a:pt x="0" y="9"/>
                    <a:pt x="0" y="552"/>
                    <a:pt x="363" y="552"/>
                  </a:cubicBezTo>
                  <a:cubicBezTo>
                    <a:pt x="616" y="552"/>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746;p65"/>
            <p:cNvSpPr/>
            <p:nvPr/>
          </p:nvSpPr>
          <p:spPr>
            <a:xfrm>
              <a:off x="4932451" y="2774726"/>
              <a:ext cx="86355" cy="62405"/>
            </a:xfrm>
            <a:custGeom>
              <a:avLst/>
              <a:gdLst/>
              <a:ahLst/>
              <a:cxnLst/>
              <a:rect l="l" t="t" r="r" b="b"/>
              <a:pathLst>
                <a:path w="5001" h="3614" extrusionOk="0">
                  <a:moveTo>
                    <a:pt x="3094" y="1"/>
                  </a:moveTo>
                  <a:cubicBezTo>
                    <a:pt x="2272" y="1"/>
                    <a:pt x="1400" y="378"/>
                    <a:pt x="906" y="971"/>
                  </a:cubicBezTo>
                  <a:cubicBezTo>
                    <a:pt x="454" y="1514"/>
                    <a:pt x="1" y="2148"/>
                    <a:pt x="363" y="2782"/>
                  </a:cubicBezTo>
                  <a:cubicBezTo>
                    <a:pt x="680" y="3337"/>
                    <a:pt x="1274" y="3614"/>
                    <a:pt x="1903" y="3614"/>
                  </a:cubicBezTo>
                  <a:cubicBezTo>
                    <a:pt x="1993" y="3614"/>
                    <a:pt x="2084" y="3608"/>
                    <a:pt x="2174" y="3597"/>
                  </a:cubicBezTo>
                  <a:cubicBezTo>
                    <a:pt x="2537" y="3506"/>
                    <a:pt x="2627" y="2963"/>
                    <a:pt x="2174" y="2963"/>
                  </a:cubicBezTo>
                  <a:cubicBezTo>
                    <a:pt x="2099" y="2978"/>
                    <a:pt x="2013" y="2986"/>
                    <a:pt x="1923" y="2986"/>
                  </a:cubicBezTo>
                  <a:cubicBezTo>
                    <a:pt x="1470" y="2986"/>
                    <a:pt x="891" y="2797"/>
                    <a:pt x="816" y="2420"/>
                  </a:cubicBezTo>
                  <a:cubicBezTo>
                    <a:pt x="635" y="1967"/>
                    <a:pt x="1450" y="1242"/>
                    <a:pt x="1721" y="1061"/>
                  </a:cubicBezTo>
                  <a:cubicBezTo>
                    <a:pt x="2129" y="790"/>
                    <a:pt x="2672" y="609"/>
                    <a:pt x="3193" y="609"/>
                  </a:cubicBezTo>
                  <a:cubicBezTo>
                    <a:pt x="3714" y="609"/>
                    <a:pt x="4212" y="790"/>
                    <a:pt x="4529" y="1242"/>
                  </a:cubicBezTo>
                  <a:cubicBezTo>
                    <a:pt x="4577" y="1339"/>
                    <a:pt x="4638" y="1377"/>
                    <a:pt x="4696" y="1377"/>
                  </a:cubicBezTo>
                  <a:cubicBezTo>
                    <a:pt x="4857" y="1377"/>
                    <a:pt x="5000" y="1080"/>
                    <a:pt x="4800" y="880"/>
                  </a:cubicBezTo>
                  <a:cubicBezTo>
                    <a:pt x="4430" y="263"/>
                    <a:pt x="3779" y="1"/>
                    <a:pt x="309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747;p65"/>
            <p:cNvSpPr/>
            <p:nvPr/>
          </p:nvSpPr>
          <p:spPr>
            <a:xfrm>
              <a:off x="4980938" y="2850893"/>
              <a:ext cx="12519" cy="10965"/>
            </a:xfrm>
            <a:custGeom>
              <a:avLst/>
              <a:gdLst/>
              <a:ahLst/>
              <a:cxnLst/>
              <a:rect l="l" t="t" r="r" b="b"/>
              <a:pathLst>
                <a:path w="725" h="635" extrusionOk="0">
                  <a:moveTo>
                    <a:pt x="362" y="1"/>
                  </a:moveTo>
                  <a:cubicBezTo>
                    <a:pt x="0" y="92"/>
                    <a:pt x="0" y="635"/>
                    <a:pt x="362" y="635"/>
                  </a:cubicBezTo>
                  <a:cubicBezTo>
                    <a:pt x="634"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748;p65"/>
            <p:cNvSpPr/>
            <p:nvPr/>
          </p:nvSpPr>
          <p:spPr>
            <a:xfrm>
              <a:off x="5015335" y="2985373"/>
              <a:ext cx="114173" cy="111669"/>
            </a:xfrm>
            <a:custGeom>
              <a:avLst/>
              <a:gdLst/>
              <a:ahLst/>
              <a:cxnLst/>
              <a:rect l="l" t="t" r="r" b="b"/>
              <a:pathLst>
                <a:path w="6612" h="6467" extrusionOk="0">
                  <a:moveTo>
                    <a:pt x="6249" y="1"/>
                  </a:moveTo>
                  <a:cubicBezTo>
                    <a:pt x="4347" y="1"/>
                    <a:pt x="1902" y="454"/>
                    <a:pt x="906" y="2265"/>
                  </a:cubicBezTo>
                  <a:cubicBezTo>
                    <a:pt x="0" y="3714"/>
                    <a:pt x="544" y="5615"/>
                    <a:pt x="2083" y="6430"/>
                  </a:cubicBezTo>
                  <a:cubicBezTo>
                    <a:pt x="2121" y="6456"/>
                    <a:pt x="2157" y="6467"/>
                    <a:pt x="2191" y="6467"/>
                  </a:cubicBezTo>
                  <a:cubicBezTo>
                    <a:pt x="2397" y="6467"/>
                    <a:pt x="2498" y="6043"/>
                    <a:pt x="2264" y="5887"/>
                  </a:cubicBezTo>
                  <a:cubicBezTo>
                    <a:pt x="544" y="5072"/>
                    <a:pt x="815" y="2808"/>
                    <a:pt x="2174" y="1631"/>
                  </a:cubicBezTo>
                  <a:cubicBezTo>
                    <a:pt x="3252" y="1015"/>
                    <a:pt x="4462" y="595"/>
                    <a:pt x="5691" y="595"/>
                  </a:cubicBezTo>
                  <a:cubicBezTo>
                    <a:pt x="5907" y="595"/>
                    <a:pt x="6123" y="608"/>
                    <a:pt x="6339" y="635"/>
                  </a:cubicBezTo>
                  <a:cubicBezTo>
                    <a:pt x="6611" y="635"/>
                    <a:pt x="6611" y="1"/>
                    <a:pt x="624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749;p65"/>
            <p:cNvSpPr/>
            <p:nvPr/>
          </p:nvSpPr>
          <p:spPr>
            <a:xfrm>
              <a:off x="5069175" y="3088701"/>
              <a:ext cx="11172" cy="10723"/>
            </a:xfrm>
            <a:custGeom>
              <a:avLst/>
              <a:gdLst/>
              <a:ahLst/>
              <a:cxnLst/>
              <a:rect l="l" t="t" r="r" b="b"/>
              <a:pathLst>
                <a:path w="647" h="621" extrusionOk="0">
                  <a:moveTo>
                    <a:pt x="279" y="0"/>
                  </a:moveTo>
                  <a:cubicBezTo>
                    <a:pt x="230" y="0"/>
                    <a:pt x="182" y="25"/>
                    <a:pt x="143" y="84"/>
                  </a:cubicBezTo>
                  <a:cubicBezTo>
                    <a:pt x="1" y="297"/>
                    <a:pt x="192" y="621"/>
                    <a:pt x="369" y="621"/>
                  </a:cubicBezTo>
                  <a:cubicBezTo>
                    <a:pt x="418" y="621"/>
                    <a:pt x="465" y="596"/>
                    <a:pt x="505" y="537"/>
                  </a:cubicBezTo>
                  <a:cubicBezTo>
                    <a:pt x="647" y="324"/>
                    <a:pt x="455" y="0"/>
                    <a:pt x="27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750;p65"/>
            <p:cNvSpPr/>
            <p:nvPr/>
          </p:nvSpPr>
          <p:spPr>
            <a:xfrm>
              <a:off x="5143563" y="2993039"/>
              <a:ext cx="12294" cy="9566"/>
            </a:xfrm>
            <a:custGeom>
              <a:avLst/>
              <a:gdLst/>
              <a:ahLst/>
              <a:cxnLst/>
              <a:rect l="l" t="t" r="r" b="b"/>
              <a:pathLst>
                <a:path w="712" h="554" extrusionOk="0">
                  <a:moveTo>
                    <a:pt x="429" y="1"/>
                  </a:moveTo>
                  <a:cubicBezTo>
                    <a:pt x="409" y="1"/>
                    <a:pt x="387" y="4"/>
                    <a:pt x="362" y="10"/>
                  </a:cubicBezTo>
                  <a:cubicBezTo>
                    <a:pt x="0" y="10"/>
                    <a:pt x="0" y="553"/>
                    <a:pt x="362" y="553"/>
                  </a:cubicBezTo>
                  <a:cubicBezTo>
                    <a:pt x="616" y="553"/>
                    <a:pt x="712" y="1"/>
                    <a:pt x="4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751;p65"/>
            <p:cNvSpPr/>
            <p:nvPr/>
          </p:nvSpPr>
          <p:spPr>
            <a:xfrm>
              <a:off x="5047090" y="3015211"/>
              <a:ext cx="65185" cy="46812"/>
            </a:xfrm>
            <a:custGeom>
              <a:avLst/>
              <a:gdLst/>
              <a:ahLst/>
              <a:cxnLst/>
              <a:rect l="l" t="t" r="r" b="b"/>
              <a:pathLst>
                <a:path w="3775" h="2711" extrusionOk="0">
                  <a:moveTo>
                    <a:pt x="2767" y="0"/>
                  </a:moveTo>
                  <a:cubicBezTo>
                    <a:pt x="1400" y="0"/>
                    <a:pt x="1" y="831"/>
                    <a:pt x="154" y="2439"/>
                  </a:cubicBezTo>
                  <a:cubicBezTo>
                    <a:pt x="199" y="2620"/>
                    <a:pt x="335" y="2710"/>
                    <a:pt x="459" y="2710"/>
                  </a:cubicBezTo>
                  <a:cubicBezTo>
                    <a:pt x="584" y="2710"/>
                    <a:pt x="697" y="2620"/>
                    <a:pt x="697" y="2439"/>
                  </a:cubicBezTo>
                  <a:cubicBezTo>
                    <a:pt x="462" y="1109"/>
                    <a:pt x="1849" y="590"/>
                    <a:pt x="2932" y="590"/>
                  </a:cubicBezTo>
                  <a:cubicBezTo>
                    <a:pt x="3103" y="590"/>
                    <a:pt x="3266" y="603"/>
                    <a:pt x="3414" y="627"/>
                  </a:cubicBezTo>
                  <a:cubicBezTo>
                    <a:pt x="3438" y="633"/>
                    <a:pt x="3460" y="636"/>
                    <a:pt x="3481" y="636"/>
                  </a:cubicBezTo>
                  <a:cubicBezTo>
                    <a:pt x="3775" y="636"/>
                    <a:pt x="3758" y="84"/>
                    <a:pt x="3504" y="84"/>
                  </a:cubicBezTo>
                  <a:cubicBezTo>
                    <a:pt x="3266" y="28"/>
                    <a:pt x="3017" y="0"/>
                    <a:pt x="276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752;p65"/>
            <p:cNvSpPr/>
            <p:nvPr/>
          </p:nvSpPr>
          <p:spPr>
            <a:xfrm>
              <a:off x="5245200" y="3260202"/>
              <a:ext cx="147965" cy="67533"/>
            </a:xfrm>
            <a:custGeom>
              <a:avLst/>
              <a:gdLst/>
              <a:ahLst/>
              <a:cxnLst/>
              <a:rect l="l" t="t" r="r" b="b"/>
              <a:pathLst>
                <a:path w="8569" h="3911" extrusionOk="0">
                  <a:moveTo>
                    <a:pt x="4186" y="1"/>
                  </a:moveTo>
                  <a:cubicBezTo>
                    <a:pt x="3720" y="1"/>
                    <a:pt x="3232" y="66"/>
                    <a:pt x="2717" y="204"/>
                  </a:cubicBezTo>
                  <a:cubicBezTo>
                    <a:pt x="1449" y="566"/>
                    <a:pt x="0" y="2740"/>
                    <a:pt x="1178" y="3826"/>
                  </a:cubicBezTo>
                  <a:cubicBezTo>
                    <a:pt x="1256" y="3885"/>
                    <a:pt x="1326" y="3910"/>
                    <a:pt x="1386" y="3910"/>
                  </a:cubicBezTo>
                  <a:cubicBezTo>
                    <a:pt x="1601" y="3910"/>
                    <a:pt x="1682" y="3586"/>
                    <a:pt x="1540" y="3374"/>
                  </a:cubicBezTo>
                  <a:cubicBezTo>
                    <a:pt x="272" y="2287"/>
                    <a:pt x="2536" y="838"/>
                    <a:pt x="3442" y="747"/>
                  </a:cubicBezTo>
                  <a:cubicBezTo>
                    <a:pt x="3623" y="702"/>
                    <a:pt x="3804" y="680"/>
                    <a:pt x="3985" y="680"/>
                  </a:cubicBezTo>
                  <a:cubicBezTo>
                    <a:pt x="4166" y="680"/>
                    <a:pt x="4347" y="702"/>
                    <a:pt x="4528" y="747"/>
                  </a:cubicBezTo>
                  <a:cubicBezTo>
                    <a:pt x="5977" y="747"/>
                    <a:pt x="7245" y="1472"/>
                    <a:pt x="8060" y="2649"/>
                  </a:cubicBezTo>
                  <a:cubicBezTo>
                    <a:pt x="8112" y="2701"/>
                    <a:pt x="8164" y="2723"/>
                    <a:pt x="8212" y="2723"/>
                  </a:cubicBezTo>
                  <a:cubicBezTo>
                    <a:pt x="8419" y="2723"/>
                    <a:pt x="8569" y="2326"/>
                    <a:pt x="8422" y="2106"/>
                  </a:cubicBezTo>
                  <a:cubicBezTo>
                    <a:pt x="7219" y="832"/>
                    <a:pt x="5850" y="1"/>
                    <a:pt x="418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753;p65"/>
            <p:cNvSpPr/>
            <p:nvPr/>
          </p:nvSpPr>
          <p:spPr>
            <a:xfrm>
              <a:off x="5396877" y="3315165"/>
              <a:ext cx="12502" cy="9549"/>
            </a:xfrm>
            <a:custGeom>
              <a:avLst/>
              <a:gdLst/>
              <a:ahLst/>
              <a:cxnLst/>
              <a:rect l="l" t="t" r="r" b="b"/>
              <a:pathLst>
                <a:path w="724" h="553" extrusionOk="0">
                  <a:moveTo>
                    <a:pt x="430" y="1"/>
                  </a:moveTo>
                  <a:cubicBezTo>
                    <a:pt x="409" y="1"/>
                    <a:pt x="387" y="3"/>
                    <a:pt x="363" y="10"/>
                  </a:cubicBezTo>
                  <a:cubicBezTo>
                    <a:pt x="0" y="10"/>
                    <a:pt x="91" y="553"/>
                    <a:pt x="363" y="553"/>
                  </a:cubicBezTo>
                  <a:cubicBezTo>
                    <a:pt x="701" y="553"/>
                    <a:pt x="723" y="1"/>
                    <a:pt x="43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754;p65"/>
            <p:cNvSpPr/>
            <p:nvPr/>
          </p:nvSpPr>
          <p:spPr>
            <a:xfrm>
              <a:off x="5282722" y="3338769"/>
              <a:ext cx="12536" cy="9411"/>
            </a:xfrm>
            <a:custGeom>
              <a:avLst/>
              <a:gdLst/>
              <a:ahLst/>
              <a:cxnLst/>
              <a:rect l="l" t="t" r="r" b="b"/>
              <a:pathLst>
                <a:path w="726" h="545" extrusionOk="0">
                  <a:moveTo>
                    <a:pt x="363" y="1"/>
                  </a:moveTo>
                  <a:cubicBezTo>
                    <a:pt x="1" y="1"/>
                    <a:pt x="1" y="544"/>
                    <a:pt x="363" y="544"/>
                  </a:cubicBezTo>
                  <a:cubicBezTo>
                    <a:pt x="635" y="544"/>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755;p65"/>
            <p:cNvSpPr/>
            <p:nvPr/>
          </p:nvSpPr>
          <p:spPr>
            <a:xfrm>
              <a:off x="5935675" y="2970885"/>
              <a:ext cx="152368" cy="92571"/>
            </a:xfrm>
            <a:custGeom>
              <a:avLst/>
              <a:gdLst/>
              <a:ahLst/>
              <a:cxnLst/>
              <a:rect l="l" t="t" r="r" b="b"/>
              <a:pathLst>
                <a:path w="8824" h="5361" extrusionOk="0">
                  <a:moveTo>
                    <a:pt x="3910" y="1"/>
                  </a:moveTo>
                  <a:cubicBezTo>
                    <a:pt x="2141" y="1"/>
                    <a:pt x="1" y="1331"/>
                    <a:pt x="855" y="3194"/>
                  </a:cubicBezTo>
                  <a:cubicBezTo>
                    <a:pt x="900" y="3262"/>
                    <a:pt x="957" y="3291"/>
                    <a:pt x="1015" y="3291"/>
                  </a:cubicBezTo>
                  <a:cubicBezTo>
                    <a:pt x="1189" y="3291"/>
                    <a:pt x="1375" y="3036"/>
                    <a:pt x="1308" y="2832"/>
                  </a:cubicBezTo>
                  <a:cubicBezTo>
                    <a:pt x="583" y="1383"/>
                    <a:pt x="2756" y="749"/>
                    <a:pt x="3571" y="659"/>
                  </a:cubicBezTo>
                  <a:cubicBezTo>
                    <a:pt x="3721" y="637"/>
                    <a:pt x="3871" y="626"/>
                    <a:pt x="4018" y="626"/>
                  </a:cubicBezTo>
                  <a:cubicBezTo>
                    <a:pt x="4495" y="626"/>
                    <a:pt x="4946" y="744"/>
                    <a:pt x="5292" y="1021"/>
                  </a:cubicBezTo>
                  <a:cubicBezTo>
                    <a:pt x="6288" y="1655"/>
                    <a:pt x="8190" y="3557"/>
                    <a:pt x="7465" y="4824"/>
                  </a:cubicBezTo>
                  <a:cubicBezTo>
                    <a:pt x="7324" y="5037"/>
                    <a:pt x="7515" y="5361"/>
                    <a:pt x="7692" y="5361"/>
                  </a:cubicBezTo>
                  <a:cubicBezTo>
                    <a:pt x="7741" y="5361"/>
                    <a:pt x="7788" y="5336"/>
                    <a:pt x="7828" y="5277"/>
                  </a:cubicBezTo>
                  <a:cubicBezTo>
                    <a:pt x="8824" y="3376"/>
                    <a:pt x="6469" y="568"/>
                    <a:pt x="4749" y="115"/>
                  </a:cubicBezTo>
                  <a:cubicBezTo>
                    <a:pt x="4490" y="38"/>
                    <a:pt x="4205" y="1"/>
                    <a:pt x="391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756;p65"/>
            <p:cNvSpPr/>
            <p:nvPr/>
          </p:nvSpPr>
          <p:spPr>
            <a:xfrm>
              <a:off x="5956673" y="3033860"/>
              <a:ext cx="12536" cy="10965"/>
            </a:xfrm>
            <a:custGeom>
              <a:avLst/>
              <a:gdLst/>
              <a:ahLst/>
              <a:cxnLst/>
              <a:rect l="l" t="t" r="r" b="b"/>
              <a:pathLst>
                <a:path w="726" h="635" extrusionOk="0">
                  <a:moveTo>
                    <a:pt x="363" y="0"/>
                  </a:moveTo>
                  <a:cubicBezTo>
                    <a:pt x="1" y="91"/>
                    <a:pt x="92"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757;p65"/>
            <p:cNvSpPr/>
            <p:nvPr/>
          </p:nvSpPr>
          <p:spPr>
            <a:xfrm>
              <a:off x="6045807" y="3062006"/>
              <a:ext cx="12536" cy="10965"/>
            </a:xfrm>
            <a:custGeom>
              <a:avLst/>
              <a:gdLst/>
              <a:ahLst/>
              <a:cxnLst/>
              <a:rect l="l" t="t" r="r" b="b"/>
              <a:pathLst>
                <a:path w="726" h="635" extrusionOk="0">
                  <a:moveTo>
                    <a:pt x="363" y="0"/>
                  </a:moveTo>
                  <a:cubicBezTo>
                    <a:pt x="1" y="91"/>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758;p65"/>
            <p:cNvSpPr/>
            <p:nvPr/>
          </p:nvSpPr>
          <p:spPr>
            <a:xfrm>
              <a:off x="5990171" y="2995060"/>
              <a:ext cx="69346" cy="53961"/>
            </a:xfrm>
            <a:custGeom>
              <a:avLst/>
              <a:gdLst/>
              <a:ahLst/>
              <a:cxnLst/>
              <a:rect l="l" t="t" r="r" b="b"/>
              <a:pathLst>
                <a:path w="4016" h="3125" extrusionOk="0">
                  <a:moveTo>
                    <a:pt x="1026" y="0"/>
                  </a:moveTo>
                  <a:cubicBezTo>
                    <a:pt x="756" y="0"/>
                    <a:pt x="488" y="52"/>
                    <a:pt x="234" y="164"/>
                  </a:cubicBezTo>
                  <a:cubicBezTo>
                    <a:pt x="1" y="320"/>
                    <a:pt x="102" y="744"/>
                    <a:pt x="308" y="744"/>
                  </a:cubicBezTo>
                  <a:cubicBezTo>
                    <a:pt x="341" y="744"/>
                    <a:pt x="378" y="733"/>
                    <a:pt x="415" y="708"/>
                  </a:cubicBezTo>
                  <a:cubicBezTo>
                    <a:pt x="586" y="637"/>
                    <a:pt x="780" y="603"/>
                    <a:pt x="982" y="603"/>
                  </a:cubicBezTo>
                  <a:cubicBezTo>
                    <a:pt x="2066" y="603"/>
                    <a:pt x="3409" y="1555"/>
                    <a:pt x="2951" y="2700"/>
                  </a:cubicBezTo>
                  <a:cubicBezTo>
                    <a:pt x="2888" y="2890"/>
                    <a:pt x="3046" y="3124"/>
                    <a:pt x="3208" y="3124"/>
                  </a:cubicBezTo>
                  <a:cubicBezTo>
                    <a:pt x="3278" y="3124"/>
                    <a:pt x="3349" y="3081"/>
                    <a:pt x="3404" y="2972"/>
                  </a:cubicBezTo>
                  <a:cubicBezTo>
                    <a:pt x="4016" y="1518"/>
                    <a:pt x="2496" y="0"/>
                    <a:pt x="102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759;p65"/>
            <p:cNvSpPr/>
            <p:nvPr/>
          </p:nvSpPr>
          <p:spPr>
            <a:xfrm>
              <a:off x="5494681" y="3530991"/>
              <a:ext cx="103933" cy="106351"/>
            </a:xfrm>
            <a:custGeom>
              <a:avLst/>
              <a:gdLst/>
              <a:ahLst/>
              <a:cxnLst/>
              <a:rect l="l" t="t" r="r" b="b"/>
              <a:pathLst>
                <a:path w="6019" h="6159" extrusionOk="0">
                  <a:moveTo>
                    <a:pt x="5415" y="1"/>
                  </a:moveTo>
                  <a:cubicBezTo>
                    <a:pt x="2278" y="1"/>
                    <a:pt x="0" y="3425"/>
                    <a:pt x="1943" y="6075"/>
                  </a:cubicBezTo>
                  <a:cubicBezTo>
                    <a:pt x="2002" y="6134"/>
                    <a:pt x="2061" y="6159"/>
                    <a:pt x="2115" y="6159"/>
                  </a:cubicBezTo>
                  <a:cubicBezTo>
                    <a:pt x="2311" y="6159"/>
                    <a:pt x="2447" y="5835"/>
                    <a:pt x="2305" y="5622"/>
                  </a:cubicBezTo>
                  <a:cubicBezTo>
                    <a:pt x="435" y="3217"/>
                    <a:pt x="3033" y="549"/>
                    <a:pt x="5532" y="549"/>
                  </a:cubicBezTo>
                  <a:cubicBezTo>
                    <a:pt x="5574" y="549"/>
                    <a:pt x="5615" y="549"/>
                    <a:pt x="5656" y="551"/>
                  </a:cubicBezTo>
                  <a:cubicBezTo>
                    <a:pt x="6018" y="551"/>
                    <a:pt x="5928" y="7"/>
                    <a:pt x="5656" y="7"/>
                  </a:cubicBezTo>
                  <a:cubicBezTo>
                    <a:pt x="5575" y="3"/>
                    <a:pt x="5495" y="1"/>
                    <a:pt x="54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760;p65"/>
            <p:cNvSpPr/>
            <p:nvPr/>
          </p:nvSpPr>
          <p:spPr>
            <a:xfrm>
              <a:off x="5545430" y="3637445"/>
              <a:ext cx="12519" cy="10965"/>
            </a:xfrm>
            <a:custGeom>
              <a:avLst/>
              <a:gdLst/>
              <a:ahLst/>
              <a:cxnLst/>
              <a:rect l="l" t="t" r="r" b="b"/>
              <a:pathLst>
                <a:path w="725" h="635" extrusionOk="0">
                  <a:moveTo>
                    <a:pt x="363" y="0"/>
                  </a:moveTo>
                  <a:cubicBezTo>
                    <a:pt x="0" y="0"/>
                    <a:pt x="0" y="634"/>
                    <a:pt x="363" y="634"/>
                  </a:cubicBezTo>
                  <a:cubicBezTo>
                    <a:pt x="634"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761;p65"/>
            <p:cNvSpPr/>
            <p:nvPr/>
          </p:nvSpPr>
          <p:spPr>
            <a:xfrm>
              <a:off x="5607973" y="3527831"/>
              <a:ext cx="12312" cy="9549"/>
            </a:xfrm>
            <a:custGeom>
              <a:avLst/>
              <a:gdLst/>
              <a:ahLst/>
              <a:cxnLst/>
              <a:rect l="l" t="t" r="r" b="b"/>
              <a:pathLst>
                <a:path w="713" h="553" extrusionOk="0">
                  <a:moveTo>
                    <a:pt x="429" y="0"/>
                  </a:moveTo>
                  <a:cubicBezTo>
                    <a:pt x="409" y="0"/>
                    <a:pt x="387" y="3"/>
                    <a:pt x="363" y="9"/>
                  </a:cubicBezTo>
                  <a:cubicBezTo>
                    <a:pt x="1" y="9"/>
                    <a:pt x="91" y="553"/>
                    <a:pt x="363" y="553"/>
                  </a:cubicBezTo>
                  <a:cubicBezTo>
                    <a:pt x="616" y="553"/>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762;p65"/>
            <p:cNvSpPr/>
            <p:nvPr/>
          </p:nvSpPr>
          <p:spPr>
            <a:xfrm>
              <a:off x="5539835" y="3562228"/>
              <a:ext cx="41166" cy="43911"/>
            </a:xfrm>
            <a:custGeom>
              <a:avLst/>
              <a:gdLst/>
              <a:ahLst/>
              <a:cxnLst/>
              <a:rect l="l" t="t" r="r" b="b"/>
              <a:pathLst>
                <a:path w="2384" h="2543" extrusionOk="0">
                  <a:moveTo>
                    <a:pt x="2097" y="1"/>
                  </a:moveTo>
                  <a:cubicBezTo>
                    <a:pt x="2080" y="1"/>
                    <a:pt x="2063" y="4"/>
                    <a:pt x="2045" y="10"/>
                  </a:cubicBezTo>
                  <a:cubicBezTo>
                    <a:pt x="958" y="191"/>
                    <a:pt x="143" y="1096"/>
                    <a:pt x="53" y="2183"/>
                  </a:cubicBezTo>
                  <a:cubicBezTo>
                    <a:pt x="0" y="2393"/>
                    <a:pt x="161" y="2542"/>
                    <a:pt x="305" y="2542"/>
                  </a:cubicBezTo>
                  <a:cubicBezTo>
                    <a:pt x="410" y="2542"/>
                    <a:pt x="505" y="2464"/>
                    <a:pt x="505" y="2274"/>
                  </a:cubicBezTo>
                  <a:cubicBezTo>
                    <a:pt x="596" y="1459"/>
                    <a:pt x="1230" y="734"/>
                    <a:pt x="2045" y="644"/>
                  </a:cubicBezTo>
                  <a:cubicBezTo>
                    <a:pt x="2383" y="559"/>
                    <a:pt x="2327" y="1"/>
                    <a:pt x="20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763;p65"/>
            <p:cNvSpPr/>
            <p:nvPr/>
          </p:nvSpPr>
          <p:spPr>
            <a:xfrm>
              <a:off x="5693982" y="2244942"/>
              <a:ext cx="3233737" cy="1725800"/>
            </a:xfrm>
            <a:custGeom>
              <a:avLst/>
              <a:gdLst/>
              <a:ahLst/>
              <a:cxnLst/>
              <a:rect l="l" t="t" r="r" b="b"/>
              <a:pathLst>
                <a:path w="187273" h="99945" extrusionOk="0">
                  <a:moveTo>
                    <a:pt x="49417" y="0"/>
                  </a:moveTo>
                  <a:cubicBezTo>
                    <a:pt x="48324" y="0"/>
                    <a:pt x="47244" y="391"/>
                    <a:pt x="46366" y="1134"/>
                  </a:cubicBezTo>
                  <a:cubicBezTo>
                    <a:pt x="46317" y="1110"/>
                    <a:pt x="46269" y="1098"/>
                    <a:pt x="46222" y="1098"/>
                  </a:cubicBezTo>
                  <a:cubicBezTo>
                    <a:pt x="46094" y="1098"/>
                    <a:pt x="45979" y="1182"/>
                    <a:pt x="45913" y="1315"/>
                  </a:cubicBezTo>
                  <a:cubicBezTo>
                    <a:pt x="45822" y="1496"/>
                    <a:pt x="45822" y="1768"/>
                    <a:pt x="45732" y="2039"/>
                  </a:cubicBezTo>
                  <a:cubicBezTo>
                    <a:pt x="45641" y="2130"/>
                    <a:pt x="45551" y="2311"/>
                    <a:pt x="45460" y="2492"/>
                  </a:cubicBezTo>
                  <a:cubicBezTo>
                    <a:pt x="45370" y="2673"/>
                    <a:pt x="45370" y="2764"/>
                    <a:pt x="45460" y="2945"/>
                  </a:cubicBezTo>
                  <a:cubicBezTo>
                    <a:pt x="44736" y="7020"/>
                    <a:pt x="47181" y="10009"/>
                    <a:pt x="50079" y="13087"/>
                  </a:cubicBezTo>
                  <a:cubicBezTo>
                    <a:pt x="51799" y="15623"/>
                    <a:pt x="54425" y="16619"/>
                    <a:pt x="57142" y="18159"/>
                  </a:cubicBezTo>
                  <a:cubicBezTo>
                    <a:pt x="60493" y="19970"/>
                    <a:pt x="64477" y="20785"/>
                    <a:pt x="68099" y="21509"/>
                  </a:cubicBezTo>
                  <a:cubicBezTo>
                    <a:pt x="72446" y="22505"/>
                    <a:pt x="76883" y="23049"/>
                    <a:pt x="81321" y="23049"/>
                  </a:cubicBezTo>
                  <a:cubicBezTo>
                    <a:pt x="81683" y="23049"/>
                    <a:pt x="83585" y="23954"/>
                    <a:pt x="83856" y="23954"/>
                  </a:cubicBezTo>
                  <a:cubicBezTo>
                    <a:pt x="82589" y="24679"/>
                    <a:pt x="78332" y="27214"/>
                    <a:pt x="77065" y="28120"/>
                  </a:cubicBezTo>
                  <a:cubicBezTo>
                    <a:pt x="75253" y="29207"/>
                    <a:pt x="72990" y="30112"/>
                    <a:pt x="71178" y="31199"/>
                  </a:cubicBezTo>
                  <a:cubicBezTo>
                    <a:pt x="70544" y="31652"/>
                    <a:pt x="52524" y="43243"/>
                    <a:pt x="51799" y="43696"/>
                  </a:cubicBezTo>
                  <a:lnTo>
                    <a:pt x="42743" y="47318"/>
                  </a:lnTo>
                  <a:lnTo>
                    <a:pt x="31786" y="47680"/>
                  </a:lnTo>
                  <a:cubicBezTo>
                    <a:pt x="29695" y="47625"/>
                    <a:pt x="27604" y="47537"/>
                    <a:pt x="25513" y="47537"/>
                  </a:cubicBezTo>
                  <a:cubicBezTo>
                    <a:pt x="24163" y="47537"/>
                    <a:pt x="22813" y="47574"/>
                    <a:pt x="21462" y="47680"/>
                  </a:cubicBezTo>
                  <a:cubicBezTo>
                    <a:pt x="19108" y="47862"/>
                    <a:pt x="16120" y="48133"/>
                    <a:pt x="14580" y="50216"/>
                  </a:cubicBezTo>
                  <a:cubicBezTo>
                    <a:pt x="13674" y="50850"/>
                    <a:pt x="13312" y="52118"/>
                    <a:pt x="13765" y="53114"/>
                  </a:cubicBezTo>
                  <a:cubicBezTo>
                    <a:pt x="13765" y="53204"/>
                    <a:pt x="13765" y="53204"/>
                    <a:pt x="13856" y="53295"/>
                  </a:cubicBezTo>
                  <a:cubicBezTo>
                    <a:pt x="13946" y="54019"/>
                    <a:pt x="14308" y="54653"/>
                    <a:pt x="14761" y="55197"/>
                  </a:cubicBezTo>
                  <a:lnTo>
                    <a:pt x="14671" y="55197"/>
                  </a:lnTo>
                  <a:cubicBezTo>
                    <a:pt x="14671" y="55170"/>
                    <a:pt x="14655" y="55159"/>
                    <a:pt x="14633" y="55159"/>
                  </a:cubicBezTo>
                  <a:cubicBezTo>
                    <a:pt x="14580" y="55159"/>
                    <a:pt x="14489" y="55223"/>
                    <a:pt x="14489" y="55287"/>
                  </a:cubicBezTo>
                  <a:cubicBezTo>
                    <a:pt x="15395" y="57280"/>
                    <a:pt x="17116" y="58819"/>
                    <a:pt x="19108" y="59543"/>
                  </a:cubicBezTo>
                  <a:cubicBezTo>
                    <a:pt x="17025" y="59725"/>
                    <a:pt x="14942" y="60087"/>
                    <a:pt x="12950" y="60721"/>
                  </a:cubicBezTo>
                  <a:cubicBezTo>
                    <a:pt x="10686" y="61174"/>
                    <a:pt x="8422" y="61807"/>
                    <a:pt x="6249" y="62532"/>
                  </a:cubicBezTo>
                  <a:cubicBezTo>
                    <a:pt x="5162" y="62894"/>
                    <a:pt x="4075" y="63437"/>
                    <a:pt x="3170" y="64071"/>
                  </a:cubicBezTo>
                  <a:cubicBezTo>
                    <a:pt x="2083" y="64615"/>
                    <a:pt x="1268" y="65520"/>
                    <a:pt x="906" y="66698"/>
                  </a:cubicBezTo>
                  <a:cubicBezTo>
                    <a:pt x="0" y="69776"/>
                    <a:pt x="3442" y="71407"/>
                    <a:pt x="5977" y="71859"/>
                  </a:cubicBezTo>
                  <a:cubicBezTo>
                    <a:pt x="7657" y="72123"/>
                    <a:pt x="9396" y="72207"/>
                    <a:pt x="11156" y="72207"/>
                  </a:cubicBezTo>
                  <a:cubicBezTo>
                    <a:pt x="14236" y="72207"/>
                    <a:pt x="17379" y="71950"/>
                    <a:pt x="20376" y="71950"/>
                  </a:cubicBezTo>
                  <a:cubicBezTo>
                    <a:pt x="23817" y="71859"/>
                    <a:pt x="27258" y="71769"/>
                    <a:pt x="30699" y="71678"/>
                  </a:cubicBezTo>
                  <a:lnTo>
                    <a:pt x="30699" y="71678"/>
                  </a:lnTo>
                  <a:lnTo>
                    <a:pt x="28979" y="72131"/>
                  </a:lnTo>
                  <a:cubicBezTo>
                    <a:pt x="30518" y="72040"/>
                    <a:pt x="32058" y="72040"/>
                    <a:pt x="33507" y="72040"/>
                  </a:cubicBezTo>
                  <a:cubicBezTo>
                    <a:pt x="34140" y="71859"/>
                    <a:pt x="34774" y="71678"/>
                    <a:pt x="35408" y="71588"/>
                  </a:cubicBezTo>
                  <a:lnTo>
                    <a:pt x="40117" y="71316"/>
                  </a:lnTo>
                  <a:lnTo>
                    <a:pt x="40117" y="71316"/>
                  </a:lnTo>
                  <a:cubicBezTo>
                    <a:pt x="37310" y="72312"/>
                    <a:pt x="34503" y="73127"/>
                    <a:pt x="31605" y="73761"/>
                  </a:cubicBezTo>
                  <a:cubicBezTo>
                    <a:pt x="27711" y="74395"/>
                    <a:pt x="23636" y="74123"/>
                    <a:pt x="19923" y="75119"/>
                  </a:cubicBezTo>
                  <a:cubicBezTo>
                    <a:pt x="17116" y="75753"/>
                    <a:pt x="14127" y="77021"/>
                    <a:pt x="12588" y="79647"/>
                  </a:cubicBezTo>
                  <a:cubicBezTo>
                    <a:pt x="12135" y="80372"/>
                    <a:pt x="11954" y="81368"/>
                    <a:pt x="12044" y="82273"/>
                  </a:cubicBezTo>
                  <a:cubicBezTo>
                    <a:pt x="12044" y="82364"/>
                    <a:pt x="11954" y="82545"/>
                    <a:pt x="11954" y="82636"/>
                  </a:cubicBezTo>
                  <a:cubicBezTo>
                    <a:pt x="12407" y="83813"/>
                    <a:pt x="13222" y="84718"/>
                    <a:pt x="14218" y="85443"/>
                  </a:cubicBezTo>
                  <a:cubicBezTo>
                    <a:pt x="16120" y="86653"/>
                    <a:pt x="18461" y="86873"/>
                    <a:pt x="20753" y="86873"/>
                  </a:cubicBezTo>
                  <a:cubicBezTo>
                    <a:pt x="22063" y="86873"/>
                    <a:pt x="23356" y="86801"/>
                    <a:pt x="24541" y="86801"/>
                  </a:cubicBezTo>
                  <a:cubicBezTo>
                    <a:pt x="34865" y="86530"/>
                    <a:pt x="45279" y="85896"/>
                    <a:pt x="55603" y="84718"/>
                  </a:cubicBezTo>
                  <a:lnTo>
                    <a:pt x="56055" y="84628"/>
                  </a:lnTo>
                  <a:lnTo>
                    <a:pt x="56055" y="84628"/>
                  </a:lnTo>
                  <a:cubicBezTo>
                    <a:pt x="48177" y="87164"/>
                    <a:pt x="38034" y="91601"/>
                    <a:pt x="40842" y="97034"/>
                  </a:cubicBezTo>
                  <a:cubicBezTo>
                    <a:pt x="41023" y="97849"/>
                    <a:pt x="41385" y="98574"/>
                    <a:pt x="42019" y="99117"/>
                  </a:cubicBezTo>
                  <a:cubicBezTo>
                    <a:pt x="42693" y="99656"/>
                    <a:pt x="43518" y="99945"/>
                    <a:pt x="44381" y="99945"/>
                  </a:cubicBezTo>
                  <a:cubicBezTo>
                    <a:pt x="44678" y="99945"/>
                    <a:pt x="44978" y="99911"/>
                    <a:pt x="45279" y="99842"/>
                  </a:cubicBezTo>
                  <a:lnTo>
                    <a:pt x="45551" y="99842"/>
                  </a:lnTo>
                  <a:cubicBezTo>
                    <a:pt x="45842" y="99851"/>
                    <a:pt x="46134" y="99856"/>
                    <a:pt x="46425" y="99856"/>
                  </a:cubicBezTo>
                  <a:cubicBezTo>
                    <a:pt x="54277" y="99856"/>
                    <a:pt x="62036" y="96416"/>
                    <a:pt x="69458" y="94408"/>
                  </a:cubicBezTo>
                  <a:cubicBezTo>
                    <a:pt x="78695" y="91872"/>
                    <a:pt x="87931" y="89880"/>
                    <a:pt x="96987" y="86711"/>
                  </a:cubicBezTo>
                  <a:cubicBezTo>
                    <a:pt x="104594" y="83903"/>
                    <a:pt x="112744" y="80824"/>
                    <a:pt x="119717" y="76478"/>
                  </a:cubicBezTo>
                  <a:cubicBezTo>
                    <a:pt x="122253" y="74938"/>
                    <a:pt x="124969" y="73580"/>
                    <a:pt x="127777" y="72403"/>
                  </a:cubicBezTo>
                  <a:cubicBezTo>
                    <a:pt x="129769" y="71497"/>
                    <a:pt x="131761" y="70773"/>
                    <a:pt x="133844" y="69867"/>
                  </a:cubicBezTo>
                  <a:cubicBezTo>
                    <a:pt x="137829" y="69867"/>
                    <a:pt x="141904" y="69324"/>
                    <a:pt x="145888" y="69143"/>
                  </a:cubicBezTo>
                  <a:cubicBezTo>
                    <a:pt x="150507" y="68871"/>
                    <a:pt x="155216" y="68599"/>
                    <a:pt x="159925" y="68418"/>
                  </a:cubicBezTo>
                  <a:cubicBezTo>
                    <a:pt x="164724" y="68237"/>
                    <a:pt x="169614" y="68146"/>
                    <a:pt x="174504" y="68146"/>
                  </a:cubicBezTo>
                  <a:cubicBezTo>
                    <a:pt x="179213" y="68146"/>
                    <a:pt x="187273" y="66879"/>
                    <a:pt x="186548" y="66788"/>
                  </a:cubicBezTo>
                  <a:cubicBezTo>
                    <a:pt x="186639" y="65882"/>
                    <a:pt x="180843" y="24769"/>
                    <a:pt x="180662" y="24317"/>
                  </a:cubicBezTo>
                  <a:cubicBezTo>
                    <a:pt x="176859" y="23592"/>
                    <a:pt x="173055" y="23230"/>
                    <a:pt x="169252" y="23049"/>
                  </a:cubicBezTo>
                  <a:cubicBezTo>
                    <a:pt x="165177" y="23049"/>
                    <a:pt x="161102" y="23049"/>
                    <a:pt x="157027" y="22958"/>
                  </a:cubicBezTo>
                  <a:lnTo>
                    <a:pt x="149510" y="22958"/>
                  </a:lnTo>
                  <a:cubicBezTo>
                    <a:pt x="149465" y="22913"/>
                    <a:pt x="149397" y="22890"/>
                    <a:pt x="149318" y="22890"/>
                  </a:cubicBezTo>
                  <a:cubicBezTo>
                    <a:pt x="149239" y="22890"/>
                    <a:pt x="149148" y="22913"/>
                    <a:pt x="149058" y="22958"/>
                  </a:cubicBezTo>
                  <a:cubicBezTo>
                    <a:pt x="148391" y="22970"/>
                    <a:pt x="147722" y="22975"/>
                    <a:pt x="147052" y="22975"/>
                  </a:cubicBezTo>
                  <a:cubicBezTo>
                    <a:pt x="142450" y="22975"/>
                    <a:pt x="137795" y="22708"/>
                    <a:pt x="133210" y="22234"/>
                  </a:cubicBezTo>
                  <a:lnTo>
                    <a:pt x="127596" y="19427"/>
                  </a:lnTo>
                  <a:cubicBezTo>
                    <a:pt x="115914" y="11005"/>
                    <a:pt x="100247" y="9103"/>
                    <a:pt x="86483" y="7201"/>
                  </a:cubicBezTo>
                  <a:cubicBezTo>
                    <a:pt x="78242" y="6115"/>
                    <a:pt x="70092" y="4937"/>
                    <a:pt x="62123" y="3036"/>
                  </a:cubicBezTo>
                  <a:cubicBezTo>
                    <a:pt x="58319" y="2130"/>
                    <a:pt x="54425" y="681"/>
                    <a:pt x="50531" y="138"/>
                  </a:cubicBezTo>
                  <a:cubicBezTo>
                    <a:pt x="50163" y="46"/>
                    <a:pt x="49789" y="0"/>
                    <a:pt x="49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764;p65"/>
            <p:cNvSpPr/>
            <p:nvPr/>
          </p:nvSpPr>
          <p:spPr>
            <a:xfrm>
              <a:off x="8236552" y="3440423"/>
              <a:ext cx="18787" cy="27766"/>
            </a:xfrm>
            <a:custGeom>
              <a:avLst/>
              <a:gdLst/>
              <a:ahLst/>
              <a:cxnLst/>
              <a:rect l="l" t="t" r="r" b="b"/>
              <a:pathLst>
                <a:path w="1088" h="1608" extrusionOk="0">
                  <a:moveTo>
                    <a:pt x="91" y="0"/>
                  </a:moveTo>
                  <a:cubicBezTo>
                    <a:pt x="91" y="0"/>
                    <a:pt x="1" y="91"/>
                    <a:pt x="91" y="91"/>
                  </a:cubicBezTo>
                  <a:cubicBezTo>
                    <a:pt x="634" y="362"/>
                    <a:pt x="997" y="906"/>
                    <a:pt x="906" y="1540"/>
                  </a:cubicBezTo>
                  <a:cubicBezTo>
                    <a:pt x="906" y="1585"/>
                    <a:pt x="929" y="1608"/>
                    <a:pt x="951" y="1608"/>
                  </a:cubicBezTo>
                  <a:cubicBezTo>
                    <a:pt x="974" y="1608"/>
                    <a:pt x="997" y="1585"/>
                    <a:pt x="997" y="1540"/>
                  </a:cubicBezTo>
                  <a:cubicBezTo>
                    <a:pt x="1087" y="906"/>
                    <a:pt x="725" y="272"/>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765;p65"/>
            <p:cNvSpPr/>
            <p:nvPr/>
          </p:nvSpPr>
          <p:spPr>
            <a:xfrm>
              <a:off x="5922276" y="2244217"/>
              <a:ext cx="1993239" cy="921739"/>
            </a:xfrm>
            <a:custGeom>
              <a:avLst/>
              <a:gdLst/>
              <a:ahLst/>
              <a:cxnLst/>
              <a:rect l="l" t="t" r="r" b="b"/>
              <a:pathLst>
                <a:path w="115433" h="53380" extrusionOk="0">
                  <a:moveTo>
                    <a:pt x="36400" y="1"/>
                  </a:moveTo>
                  <a:cubicBezTo>
                    <a:pt x="35213" y="1"/>
                    <a:pt x="34085" y="377"/>
                    <a:pt x="33235" y="1085"/>
                  </a:cubicBezTo>
                  <a:cubicBezTo>
                    <a:pt x="33187" y="1061"/>
                    <a:pt x="33132" y="1050"/>
                    <a:pt x="33077" y="1050"/>
                  </a:cubicBezTo>
                  <a:cubicBezTo>
                    <a:pt x="32928" y="1050"/>
                    <a:pt x="32782" y="1134"/>
                    <a:pt x="32782" y="1266"/>
                  </a:cubicBezTo>
                  <a:cubicBezTo>
                    <a:pt x="32692" y="1538"/>
                    <a:pt x="32601" y="1719"/>
                    <a:pt x="32511" y="1991"/>
                  </a:cubicBezTo>
                  <a:cubicBezTo>
                    <a:pt x="32420" y="2172"/>
                    <a:pt x="32330" y="2353"/>
                    <a:pt x="32239" y="2534"/>
                  </a:cubicBezTo>
                  <a:cubicBezTo>
                    <a:pt x="32239" y="2625"/>
                    <a:pt x="32239" y="2806"/>
                    <a:pt x="32239" y="2896"/>
                  </a:cubicBezTo>
                  <a:cubicBezTo>
                    <a:pt x="31152" y="9960"/>
                    <a:pt x="37854" y="16390"/>
                    <a:pt x="43559" y="19287"/>
                  </a:cubicBezTo>
                  <a:cubicBezTo>
                    <a:pt x="47815" y="21461"/>
                    <a:pt x="52433" y="22004"/>
                    <a:pt x="57052" y="22638"/>
                  </a:cubicBezTo>
                  <a:cubicBezTo>
                    <a:pt x="60040" y="23091"/>
                    <a:pt x="63029" y="23453"/>
                    <a:pt x="65926" y="23906"/>
                  </a:cubicBezTo>
                  <a:lnTo>
                    <a:pt x="68643" y="24268"/>
                  </a:lnTo>
                  <a:lnTo>
                    <a:pt x="68009" y="24630"/>
                  </a:lnTo>
                  <a:cubicBezTo>
                    <a:pt x="64659" y="26623"/>
                    <a:pt x="61217" y="28796"/>
                    <a:pt x="57867" y="30879"/>
                  </a:cubicBezTo>
                  <a:cubicBezTo>
                    <a:pt x="50894" y="35226"/>
                    <a:pt x="43921" y="39572"/>
                    <a:pt x="36767" y="43647"/>
                  </a:cubicBezTo>
                  <a:cubicBezTo>
                    <a:pt x="32692" y="45911"/>
                    <a:pt x="28798" y="47722"/>
                    <a:pt x="23998" y="47994"/>
                  </a:cubicBezTo>
                  <a:cubicBezTo>
                    <a:pt x="20104" y="48175"/>
                    <a:pt x="16301" y="48175"/>
                    <a:pt x="12407" y="48447"/>
                  </a:cubicBezTo>
                  <a:cubicBezTo>
                    <a:pt x="9328" y="48628"/>
                    <a:pt x="5072" y="48537"/>
                    <a:pt x="2174" y="49805"/>
                  </a:cubicBezTo>
                  <a:cubicBezTo>
                    <a:pt x="725" y="50258"/>
                    <a:pt x="1" y="51798"/>
                    <a:pt x="544" y="53156"/>
                  </a:cubicBezTo>
                  <a:cubicBezTo>
                    <a:pt x="582" y="53307"/>
                    <a:pt x="714" y="53379"/>
                    <a:pt x="849" y="53379"/>
                  </a:cubicBezTo>
                  <a:cubicBezTo>
                    <a:pt x="1038" y="53379"/>
                    <a:pt x="1231" y="53239"/>
                    <a:pt x="1178" y="52975"/>
                  </a:cubicBezTo>
                  <a:cubicBezTo>
                    <a:pt x="363" y="49715"/>
                    <a:pt x="10777" y="49805"/>
                    <a:pt x="12498" y="49715"/>
                  </a:cubicBezTo>
                  <a:cubicBezTo>
                    <a:pt x="15667" y="49443"/>
                    <a:pt x="18837" y="49443"/>
                    <a:pt x="22006" y="49443"/>
                  </a:cubicBezTo>
                  <a:cubicBezTo>
                    <a:pt x="28526" y="49443"/>
                    <a:pt x="33416" y="47179"/>
                    <a:pt x="38940" y="44010"/>
                  </a:cubicBezTo>
                  <a:cubicBezTo>
                    <a:pt x="45008" y="40478"/>
                    <a:pt x="50894" y="36765"/>
                    <a:pt x="56780" y="33143"/>
                  </a:cubicBezTo>
                  <a:cubicBezTo>
                    <a:pt x="59587" y="31332"/>
                    <a:pt x="62395" y="29611"/>
                    <a:pt x="65202" y="27981"/>
                  </a:cubicBezTo>
                  <a:cubicBezTo>
                    <a:pt x="68009" y="26532"/>
                    <a:pt x="70907" y="25445"/>
                    <a:pt x="73895" y="24721"/>
                  </a:cubicBezTo>
                  <a:cubicBezTo>
                    <a:pt x="74258" y="24630"/>
                    <a:pt x="76159" y="22819"/>
                    <a:pt x="75254" y="22638"/>
                  </a:cubicBezTo>
                  <a:cubicBezTo>
                    <a:pt x="74852" y="22581"/>
                    <a:pt x="74451" y="22551"/>
                    <a:pt x="74052" y="22551"/>
                  </a:cubicBezTo>
                  <a:cubicBezTo>
                    <a:pt x="73192" y="22551"/>
                    <a:pt x="72345" y="22691"/>
                    <a:pt x="71541" y="23000"/>
                  </a:cubicBezTo>
                  <a:cubicBezTo>
                    <a:pt x="68009" y="22185"/>
                    <a:pt x="64115" y="22004"/>
                    <a:pt x="60674" y="21461"/>
                  </a:cubicBezTo>
                  <a:cubicBezTo>
                    <a:pt x="56599" y="21099"/>
                    <a:pt x="52524" y="20465"/>
                    <a:pt x="48630" y="19559"/>
                  </a:cubicBezTo>
                  <a:cubicBezTo>
                    <a:pt x="40661" y="17476"/>
                    <a:pt x="33054" y="11137"/>
                    <a:pt x="33416" y="2353"/>
                  </a:cubicBezTo>
                  <a:cubicBezTo>
                    <a:pt x="34077" y="1534"/>
                    <a:pt x="35161" y="1232"/>
                    <a:pt x="36432" y="1232"/>
                  </a:cubicBezTo>
                  <a:cubicBezTo>
                    <a:pt x="39521" y="1232"/>
                    <a:pt x="43717" y="3017"/>
                    <a:pt x="45642" y="3530"/>
                  </a:cubicBezTo>
                  <a:cubicBezTo>
                    <a:pt x="48992" y="4345"/>
                    <a:pt x="52524" y="5160"/>
                    <a:pt x="55875" y="5885"/>
                  </a:cubicBezTo>
                  <a:cubicBezTo>
                    <a:pt x="62757" y="7243"/>
                    <a:pt x="69730" y="8149"/>
                    <a:pt x="76612" y="9145"/>
                  </a:cubicBezTo>
                  <a:cubicBezTo>
                    <a:pt x="90196" y="11047"/>
                    <a:pt x="102783" y="14216"/>
                    <a:pt x="114918" y="20465"/>
                  </a:cubicBezTo>
                  <a:cubicBezTo>
                    <a:pt x="114962" y="20494"/>
                    <a:pt x="115006" y="20507"/>
                    <a:pt x="115048" y="20507"/>
                  </a:cubicBezTo>
                  <a:cubicBezTo>
                    <a:pt x="115266" y="20507"/>
                    <a:pt x="115432" y="20164"/>
                    <a:pt x="115280" y="20012"/>
                  </a:cubicBezTo>
                  <a:cubicBezTo>
                    <a:pt x="103508" y="11047"/>
                    <a:pt x="87388" y="9145"/>
                    <a:pt x="73262" y="7153"/>
                  </a:cubicBezTo>
                  <a:cubicBezTo>
                    <a:pt x="65111" y="6066"/>
                    <a:pt x="56961" y="4889"/>
                    <a:pt x="48902" y="2987"/>
                  </a:cubicBezTo>
                  <a:cubicBezTo>
                    <a:pt x="45098" y="2172"/>
                    <a:pt x="41204" y="633"/>
                    <a:pt x="37401" y="89"/>
                  </a:cubicBezTo>
                  <a:cubicBezTo>
                    <a:pt x="37066" y="30"/>
                    <a:pt x="36731" y="1"/>
                    <a:pt x="3640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766;p65"/>
            <p:cNvSpPr/>
            <p:nvPr/>
          </p:nvSpPr>
          <p:spPr>
            <a:xfrm>
              <a:off x="5679909" y="3198436"/>
              <a:ext cx="1074280" cy="293755"/>
            </a:xfrm>
            <a:custGeom>
              <a:avLst/>
              <a:gdLst/>
              <a:ahLst/>
              <a:cxnLst/>
              <a:rect l="l" t="t" r="r" b="b"/>
              <a:pathLst>
                <a:path w="62214" h="17012" extrusionOk="0">
                  <a:moveTo>
                    <a:pt x="15452" y="0"/>
                  </a:moveTo>
                  <a:cubicBezTo>
                    <a:pt x="15418" y="0"/>
                    <a:pt x="15395" y="23"/>
                    <a:pt x="15395" y="68"/>
                  </a:cubicBezTo>
                  <a:cubicBezTo>
                    <a:pt x="16482" y="2513"/>
                    <a:pt x="18655" y="4234"/>
                    <a:pt x="21191" y="4868"/>
                  </a:cubicBezTo>
                  <a:cubicBezTo>
                    <a:pt x="17568" y="5321"/>
                    <a:pt x="13946" y="5955"/>
                    <a:pt x="10324" y="6860"/>
                  </a:cubicBezTo>
                  <a:cubicBezTo>
                    <a:pt x="7607" y="7585"/>
                    <a:pt x="2717" y="8218"/>
                    <a:pt x="1721" y="11479"/>
                  </a:cubicBezTo>
                  <a:cubicBezTo>
                    <a:pt x="815" y="14648"/>
                    <a:pt x="4347" y="16278"/>
                    <a:pt x="6792" y="16640"/>
                  </a:cubicBezTo>
                  <a:cubicBezTo>
                    <a:pt x="8618" y="16921"/>
                    <a:pt x="10498" y="17011"/>
                    <a:pt x="12391" y="17011"/>
                  </a:cubicBezTo>
                  <a:cubicBezTo>
                    <a:pt x="15379" y="17011"/>
                    <a:pt x="18398" y="16786"/>
                    <a:pt x="21281" y="16731"/>
                  </a:cubicBezTo>
                  <a:cubicBezTo>
                    <a:pt x="24722" y="16731"/>
                    <a:pt x="28164" y="16640"/>
                    <a:pt x="31605" y="16550"/>
                  </a:cubicBezTo>
                  <a:lnTo>
                    <a:pt x="31605" y="16550"/>
                  </a:lnTo>
                  <a:lnTo>
                    <a:pt x="29794" y="16912"/>
                  </a:lnTo>
                  <a:cubicBezTo>
                    <a:pt x="31424" y="16821"/>
                    <a:pt x="32963" y="16821"/>
                    <a:pt x="34322" y="16821"/>
                  </a:cubicBezTo>
                  <a:lnTo>
                    <a:pt x="36314" y="16369"/>
                  </a:lnTo>
                  <a:cubicBezTo>
                    <a:pt x="42200" y="16097"/>
                    <a:pt x="48086" y="15735"/>
                    <a:pt x="53972" y="15191"/>
                  </a:cubicBezTo>
                  <a:cubicBezTo>
                    <a:pt x="54516" y="15191"/>
                    <a:pt x="55059" y="15101"/>
                    <a:pt x="55693" y="15101"/>
                  </a:cubicBezTo>
                  <a:cubicBezTo>
                    <a:pt x="57866" y="14195"/>
                    <a:pt x="60040" y="13561"/>
                    <a:pt x="62213" y="12927"/>
                  </a:cubicBezTo>
                  <a:lnTo>
                    <a:pt x="62213" y="12927"/>
                  </a:lnTo>
                  <a:cubicBezTo>
                    <a:pt x="61217" y="13109"/>
                    <a:pt x="60221" y="13199"/>
                    <a:pt x="59225" y="13290"/>
                  </a:cubicBezTo>
                  <a:cubicBezTo>
                    <a:pt x="50803" y="14195"/>
                    <a:pt x="42200" y="14739"/>
                    <a:pt x="33688" y="15010"/>
                  </a:cubicBezTo>
                  <a:cubicBezTo>
                    <a:pt x="29341" y="15191"/>
                    <a:pt x="24813" y="15282"/>
                    <a:pt x="20557" y="15372"/>
                  </a:cubicBezTo>
                  <a:cubicBezTo>
                    <a:pt x="17549" y="15438"/>
                    <a:pt x="14448" y="15692"/>
                    <a:pt x="11354" y="15692"/>
                  </a:cubicBezTo>
                  <a:cubicBezTo>
                    <a:pt x="10162" y="15692"/>
                    <a:pt x="8972" y="15654"/>
                    <a:pt x="7788" y="15554"/>
                  </a:cubicBezTo>
                  <a:cubicBezTo>
                    <a:pt x="6792" y="15554"/>
                    <a:pt x="5705" y="15372"/>
                    <a:pt x="4709" y="14920"/>
                  </a:cubicBezTo>
                  <a:cubicBezTo>
                    <a:pt x="0" y="11931"/>
                    <a:pt x="4075" y="9939"/>
                    <a:pt x="5887" y="9215"/>
                  </a:cubicBezTo>
                  <a:cubicBezTo>
                    <a:pt x="8060" y="8490"/>
                    <a:pt x="10324" y="7856"/>
                    <a:pt x="12588" y="7313"/>
                  </a:cubicBezTo>
                  <a:cubicBezTo>
                    <a:pt x="16210" y="6498"/>
                    <a:pt x="19742" y="5864"/>
                    <a:pt x="23455" y="5411"/>
                  </a:cubicBezTo>
                  <a:cubicBezTo>
                    <a:pt x="24632" y="5592"/>
                    <a:pt x="25809" y="5773"/>
                    <a:pt x="27077" y="5773"/>
                  </a:cubicBezTo>
                  <a:cubicBezTo>
                    <a:pt x="33054" y="6136"/>
                    <a:pt x="39212" y="6317"/>
                    <a:pt x="45279" y="6407"/>
                  </a:cubicBezTo>
                  <a:cubicBezTo>
                    <a:pt x="49897" y="6407"/>
                    <a:pt x="54425" y="5321"/>
                    <a:pt x="58591" y="3238"/>
                  </a:cubicBezTo>
                  <a:cubicBezTo>
                    <a:pt x="58319" y="2966"/>
                    <a:pt x="58138" y="2513"/>
                    <a:pt x="58048" y="2061"/>
                  </a:cubicBezTo>
                  <a:cubicBezTo>
                    <a:pt x="55240" y="3600"/>
                    <a:pt x="52161" y="4596"/>
                    <a:pt x="48992" y="4958"/>
                  </a:cubicBezTo>
                  <a:cubicBezTo>
                    <a:pt x="47142" y="5161"/>
                    <a:pt x="45265" y="5234"/>
                    <a:pt x="43375" y="5234"/>
                  </a:cubicBezTo>
                  <a:cubicBezTo>
                    <a:pt x="39343" y="5234"/>
                    <a:pt x="35251" y="4901"/>
                    <a:pt x="31243" y="4777"/>
                  </a:cubicBezTo>
                  <a:cubicBezTo>
                    <a:pt x="25447" y="4687"/>
                    <a:pt x="19832" y="4596"/>
                    <a:pt x="15576" y="68"/>
                  </a:cubicBezTo>
                  <a:cubicBezTo>
                    <a:pt x="15531" y="23"/>
                    <a:pt x="15486" y="0"/>
                    <a:pt x="1545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767;p65"/>
            <p:cNvSpPr/>
            <p:nvPr/>
          </p:nvSpPr>
          <p:spPr>
            <a:xfrm>
              <a:off x="5901952" y="3640571"/>
              <a:ext cx="1038312" cy="151695"/>
            </a:xfrm>
            <a:custGeom>
              <a:avLst/>
              <a:gdLst/>
              <a:ahLst/>
              <a:cxnLst/>
              <a:rect l="l" t="t" r="r" b="b"/>
              <a:pathLst>
                <a:path w="60131" h="8785" extrusionOk="0">
                  <a:moveTo>
                    <a:pt x="725" y="0"/>
                  </a:moveTo>
                  <a:cubicBezTo>
                    <a:pt x="453" y="544"/>
                    <a:pt x="182" y="1178"/>
                    <a:pt x="0" y="1812"/>
                  </a:cubicBezTo>
                  <a:cubicBezTo>
                    <a:pt x="453" y="2989"/>
                    <a:pt x="1268" y="3985"/>
                    <a:pt x="2355" y="4619"/>
                  </a:cubicBezTo>
                  <a:cubicBezTo>
                    <a:pt x="4211" y="5837"/>
                    <a:pt x="6551" y="6089"/>
                    <a:pt x="8849" y="6089"/>
                  </a:cubicBezTo>
                  <a:cubicBezTo>
                    <a:pt x="10139" y="6089"/>
                    <a:pt x="11416" y="6010"/>
                    <a:pt x="12588" y="5977"/>
                  </a:cubicBezTo>
                  <a:cubicBezTo>
                    <a:pt x="22911" y="5796"/>
                    <a:pt x="33326" y="5072"/>
                    <a:pt x="43649" y="3894"/>
                  </a:cubicBezTo>
                  <a:cubicBezTo>
                    <a:pt x="46366" y="3532"/>
                    <a:pt x="49173" y="3079"/>
                    <a:pt x="51890" y="2627"/>
                  </a:cubicBezTo>
                  <a:lnTo>
                    <a:pt x="51890" y="2627"/>
                  </a:lnTo>
                  <a:cubicBezTo>
                    <a:pt x="48539" y="3713"/>
                    <a:pt x="45279" y="4800"/>
                    <a:pt x="41928" y="5887"/>
                  </a:cubicBezTo>
                  <a:cubicBezTo>
                    <a:pt x="39483" y="6702"/>
                    <a:pt x="36948" y="7426"/>
                    <a:pt x="34503" y="8151"/>
                  </a:cubicBezTo>
                  <a:cubicBezTo>
                    <a:pt x="34503" y="8241"/>
                    <a:pt x="34593" y="8332"/>
                    <a:pt x="34593" y="8332"/>
                  </a:cubicBezTo>
                  <a:cubicBezTo>
                    <a:pt x="34865" y="8422"/>
                    <a:pt x="35227" y="8603"/>
                    <a:pt x="35408" y="8785"/>
                  </a:cubicBezTo>
                  <a:cubicBezTo>
                    <a:pt x="38035" y="8060"/>
                    <a:pt x="40842" y="7426"/>
                    <a:pt x="43377" y="6521"/>
                  </a:cubicBezTo>
                  <a:cubicBezTo>
                    <a:pt x="47543" y="5162"/>
                    <a:pt x="51618" y="3713"/>
                    <a:pt x="55693" y="2083"/>
                  </a:cubicBezTo>
                  <a:cubicBezTo>
                    <a:pt x="57142" y="1902"/>
                    <a:pt x="58591" y="1721"/>
                    <a:pt x="60131" y="1540"/>
                  </a:cubicBezTo>
                  <a:cubicBezTo>
                    <a:pt x="57414" y="1540"/>
                    <a:pt x="54607" y="1540"/>
                    <a:pt x="51890" y="1359"/>
                  </a:cubicBezTo>
                  <a:cubicBezTo>
                    <a:pt x="43649" y="2446"/>
                    <a:pt x="35408" y="3351"/>
                    <a:pt x="27168" y="3985"/>
                  </a:cubicBezTo>
                  <a:cubicBezTo>
                    <a:pt x="22821" y="4257"/>
                    <a:pt x="18474" y="4528"/>
                    <a:pt x="14127" y="4709"/>
                  </a:cubicBezTo>
                  <a:cubicBezTo>
                    <a:pt x="12555" y="4749"/>
                    <a:pt x="10608" y="4976"/>
                    <a:pt x="8678" y="4976"/>
                  </a:cubicBezTo>
                  <a:cubicBezTo>
                    <a:pt x="6160" y="4976"/>
                    <a:pt x="3672" y="4590"/>
                    <a:pt x="2083" y="2898"/>
                  </a:cubicBezTo>
                  <a:cubicBezTo>
                    <a:pt x="1268" y="2174"/>
                    <a:pt x="725" y="1178"/>
                    <a:pt x="72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768;p65"/>
            <p:cNvSpPr/>
            <p:nvPr/>
          </p:nvSpPr>
          <p:spPr>
            <a:xfrm>
              <a:off x="6444548" y="3393093"/>
              <a:ext cx="1651878" cy="575992"/>
            </a:xfrm>
            <a:custGeom>
              <a:avLst/>
              <a:gdLst/>
              <a:ahLst/>
              <a:cxnLst/>
              <a:rect l="l" t="t" r="r" b="b"/>
              <a:pathLst>
                <a:path w="95664" h="33357" extrusionOk="0">
                  <a:moveTo>
                    <a:pt x="94620" y="1"/>
                  </a:moveTo>
                  <a:cubicBezTo>
                    <a:pt x="94565" y="1"/>
                    <a:pt x="94508" y="8"/>
                    <a:pt x="94452" y="24"/>
                  </a:cubicBezTo>
                  <a:cubicBezTo>
                    <a:pt x="90468" y="1473"/>
                    <a:pt x="86664" y="3194"/>
                    <a:pt x="82951" y="5096"/>
                  </a:cubicBezTo>
                  <a:cubicBezTo>
                    <a:pt x="81050" y="6001"/>
                    <a:pt x="79148" y="6997"/>
                    <a:pt x="77337" y="8175"/>
                  </a:cubicBezTo>
                  <a:cubicBezTo>
                    <a:pt x="72899" y="10076"/>
                    <a:pt x="68643" y="12521"/>
                    <a:pt x="64206" y="14423"/>
                  </a:cubicBezTo>
                  <a:cubicBezTo>
                    <a:pt x="59950" y="16415"/>
                    <a:pt x="55512" y="18136"/>
                    <a:pt x="51075" y="19675"/>
                  </a:cubicBezTo>
                  <a:cubicBezTo>
                    <a:pt x="41748" y="22845"/>
                    <a:pt x="32058" y="24656"/>
                    <a:pt x="22640" y="27554"/>
                  </a:cubicBezTo>
                  <a:cubicBezTo>
                    <a:pt x="18022" y="29093"/>
                    <a:pt x="13222" y="30452"/>
                    <a:pt x="8423" y="31538"/>
                  </a:cubicBezTo>
                  <a:cubicBezTo>
                    <a:pt x="6612" y="31901"/>
                    <a:pt x="4710" y="32172"/>
                    <a:pt x="2899" y="32172"/>
                  </a:cubicBezTo>
                  <a:cubicBezTo>
                    <a:pt x="1903" y="32444"/>
                    <a:pt x="997" y="32716"/>
                    <a:pt x="1" y="33078"/>
                  </a:cubicBezTo>
                  <a:cubicBezTo>
                    <a:pt x="725" y="33168"/>
                    <a:pt x="1450" y="33259"/>
                    <a:pt x="2174" y="33350"/>
                  </a:cubicBezTo>
                  <a:cubicBezTo>
                    <a:pt x="2376" y="33354"/>
                    <a:pt x="2579" y="33356"/>
                    <a:pt x="2781" y="33356"/>
                  </a:cubicBezTo>
                  <a:cubicBezTo>
                    <a:pt x="10724" y="33356"/>
                    <a:pt x="18577" y="29947"/>
                    <a:pt x="26172" y="27916"/>
                  </a:cubicBezTo>
                  <a:cubicBezTo>
                    <a:pt x="35409" y="25380"/>
                    <a:pt x="44646" y="23388"/>
                    <a:pt x="53611" y="20219"/>
                  </a:cubicBezTo>
                  <a:cubicBezTo>
                    <a:pt x="61218" y="17411"/>
                    <a:pt x="69368" y="14332"/>
                    <a:pt x="76341" y="9986"/>
                  </a:cubicBezTo>
                  <a:cubicBezTo>
                    <a:pt x="78967" y="8446"/>
                    <a:pt x="81593" y="7088"/>
                    <a:pt x="84400" y="5911"/>
                  </a:cubicBezTo>
                  <a:cubicBezTo>
                    <a:pt x="88023" y="4552"/>
                    <a:pt x="91645" y="3013"/>
                    <a:pt x="95086" y="1202"/>
                  </a:cubicBezTo>
                  <a:cubicBezTo>
                    <a:pt x="95664" y="789"/>
                    <a:pt x="95189" y="1"/>
                    <a:pt x="9462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769;p65"/>
            <p:cNvSpPr/>
            <p:nvPr/>
          </p:nvSpPr>
          <p:spPr>
            <a:xfrm>
              <a:off x="7851884" y="2560057"/>
              <a:ext cx="1110248" cy="891469"/>
            </a:xfrm>
            <a:custGeom>
              <a:avLst/>
              <a:gdLst/>
              <a:ahLst/>
              <a:cxnLst/>
              <a:rect l="l" t="t" r="r" b="b"/>
              <a:pathLst>
                <a:path w="64297" h="51627" extrusionOk="0">
                  <a:moveTo>
                    <a:pt x="25356" y="5977"/>
                  </a:moveTo>
                  <a:cubicBezTo>
                    <a:pt x="26896" y="5977"/>
                    <a:pt x="28526" y="6068"/>
                    <a:pt x="30065" y="6068"/>
                  </a:cubicBezTo>
                  <a:lnTo>
                    <a:pt x="30971" y="6068"/>
                  </a:lnTo>
                  <a:cubicBezTo>
                    <a:pt x="30971" y="6339"/>
                    <a:pt x="31062" y="6520"/>
                    <a:pt x="31062" y="6702"/>
                  </a:cubicBezTo>
                  <a:lnTo>
                    <a:pt x="29613" y="6702"/>
                  </a:lnTo>
                  <a:cubicBezTo>
                    <a:pt x="29370" y="6677"/>
                    <a:pt x="29127" y="6666"/>
                    <a:pt x="28885" y="6666"/>
                  </a:cubicBezTo>
                  <a:cubicBezTo>
                    <a:pt x="28222" y="6666"/>
                    <a:pt x="27559" y="6750"/>
                    <a:pt x="26896" y="6883"/>
                  </a:cubicBezTo>
                  <a:cubicBezTo>
                    <a:pt x="26624" y="6973"/>
                    <a:pt x="26715" y="7426"/>
                    <a:pt x="26896" y="7517"/>
                  </a:cubicBezTo>
                  <a:cubicBezTo>
                    <a:pt x="27493" y="7649"/>
                    <a:pt x="28138" y="7733"/>
                    <a:pt x="28760" y="7733"/>
                  </a:cubicBezTo>
                  <a:cubicBezTo>
                    <a:pt x="28988" y="7733"/>
                    <a:pt x="29213" y="7722"/>
                    <a:pt x="29432" y="7698"/>
                  </a:cubicBezTo>
                  <a:cubicBezTo>
                    <a:pt x="30065" y="7698"/>
                    <a:pt x="30609" y="7698"/>
                    <a:pt x="31243" y="7607"/>
                  </a:cubicBezTo>
                  <a:cubicBezTo>
                    <a:pt x="31333" y="8241"/>
                    <a:pt x="31424" y="8784"/>
                    <a:pt x="31514" y="9328"/>
                  </a:cubicBezTo>
                  <a:cubicBezTo>
                    <a:pt x="31258" y="9313"/>
                    <a:pt x="30999" y="9305"/>
                    <a:pt x="30738" y="9305"/>
                  </a:cubicBezTo>
                  <a:cubicBezTo>
                    <a:pt x="29437" y="9305"/>
                    <a:pt x="28103" y="9494"/>
                    <a:pt x="26896" y="9871"/>
                  </a:cubicBezTo>
                  <a:cubicBezTo>
                    <a:pt x="26805" y="9962"/>
                    <a:pt x="26805" y="9962"/>
                    <a:pt x="26805" y="9962"/>
                  </a:cubicBezTo>
                  <a:cubicBezTo>
                    <a:pt x="26353" y="8603"/>
                    <a:pt x="25900" y="7335"/>
                    <a:pt x="25356" y="5977"/>
                  </a:cubicBezTo>
                  <a:close/>
                  <a:moveTo>
                    <a:pt x="31695" y="10143"/>
                  </a:moveTo>
                  <a:cubicBezTo>
                    <a:pt x="31877" y="10777"/>
                    <a:pt x="31967" y="11411"/>
                    <a:pt x="32058" y="12135"/>
                  </a:cubicBezTo>
                  <a:cubicBezTo>
                    <a:pt x="31575" y="12075"/>
                    <a:pt x="31082" y="12044"/>
                    <a:pt x="30582" y="12044"/>
                  </a:cubicBezTo>
                  <a:cubicBezTo>
                    <a:pt x="29582" y="12044"/>
                    <a:pt x="28556" y="12165"/>
                    <a:pt x="27530" y="12407"/>
                  </a:cubicBezTo>
                  <a:cubicBezTo>
                    <a:pt x="27530" y="12497"/>
                    <a:pt x="27530" y="12497"/>
                    <a:pt x="27530" y="12497"/>
                  </a:cubicBezTo>
                  <a:cubicBezTo>
                    <a:pt x="27258" y="11773"/>
                    <a:pt x="27077" y="11048"/>
                    <a:pt x="26896" y="10324"/>
                  </a:cubicBezTo>
                  <a:lnTo>
                    <a:pt x="26896" y="10324"/>
                  </a:lnTo>
                  <a:cubicBezTo>
                    <a:pt x="27473" y="10388"/>
                    <a:pt x="28051" y="10418"/>
                    <a:pt x="28624" y="10418"/>
                  </a:cubicBezTo>
                  <a:cubicBezTo>
                    <a:pt x="29669" y="10418"/>
                    <a:pt x="30701" y="10318"/>
                    <a:pt x="31695" y="10143"/>
                  </a:cubicBezTo>
                  <a:close/>
                  <a:moveTo>
                    <a:pt x="32239" y="12950"/>
                  </a:moveTo>
                  <a:cubicBezTo>
                    <a:pt x="32420" y="13674"/>
                    <a:pt x="32510" y="14399"/>
                    <a:pt x="32601" y="15123"/>
                  </a:cubicBezTo>
                  <a:cubicBezTo>
                    <a:pt x="32058" y="15123"/>
                    <a:pt x="31514" y="15214"/>
                    <a:pt x="30880" y="15214"/>
                  </a:cubicBezTo>
                  <a:cubicBezTo>
                    <a:pt x="29975" y="15214"/>
                    <a:pt x="28979" y="15304"/>
                    <a:pt x="27983" y="15395"/>
                  </a:cubicBezTo>
                  <a:cubicBezTo>
                    <a:pt x="27802" y="14671"/>
                    <a:pt x="27711" y="13856"/>
                    <a:pt x="27620" y="13131"/>
                  </a:cubicBezTo>
                  <a:lnTo>
                    <a:pt x="27620" y="13131"/>
                  </a:lnTo>
                  <a:cubicBezTo>
                    <a:pt x="28228" y="13238"/>
                    <a:pt x="28835" y="13289"/>
                    <a:pt x="29442" y="13289"/>
                  </a:cubicBezTo>
                  <a:cubicBezTo>
                    <a:pt x="30374" y="13289"/>
                    <a:pt x="31307" y="13169"/>
                    <a:pt x="32239" y="12950"/>
                  </a:cubicBezTo>
                  <a:close/>
                  <a:moveTo>
                    <a:pt x="32782" y="16029"/>
                  </a:moveTo>
                  <a:cubicBezTo>
                    <a:pt x="32873" y="16753"/>
                    <a:pt x="32963" y="17387"/>
                    <a:pt x="33054" y="18021"/>
                  </a:cubicBezTo>
                  <a:cubicBezTo>
                    <a:pt x="32510" y="18021"/>
                    <a:pt x="31786" y="18112"/>
                    <a:pt x="31333" y="18112"/>
                  </a:cubicBezTo>
                  <a:cubicBezTo>
                    <a:pt x="30337" y="18112"/>
                    <a:pt x="29341" y="18112"/>
                    <a:pt x="28435" y="18293"/>
                  </a:cubicBezTo>
                  <a:cubicBezTo>
                    <a:pt x="28254" y="17568"/>
                    <a:pt x="28164" y="16844"/>
                    <a:pt x="28073" y="16119"/>
                  </a:cubicBezTo>
                  <a:lnTo>
                    <a:pt x="28164" y="16119"/>
                  </a:lnTo>
                  <a:cubicBezTo>
                    <a:pt x="28760" y="16252"/>
                    <a:pt x="29357" y="16336"/>
                    <a:pt x="29954" y="16336"/>
                  </a:cubicBezTo>
                  <a:cubicBezTo>
                    <a:pt x="30172" y="16336"/>
                    <a:pt x="30390" y="16325"/>
                    <a:pt x="30609" y="16301"/>
                  </a:cubicBezTo>
                  <a:cubicBezTo>
                    <a:pt x="31333" y="16301"/>
                    <a:pt x="32058" y="16210"/>
                    <a:pt x="32782" y="16029"/>
                  </a:cubicBezTo>
                  <a:close/>
                  <a:moveTo>
                    <a:pt x="33144" y="19017"/>
                  </a:moveTo>
                  <a:cubicBezTo>
                    <a:pt x="33326" y="19742"/>
                    <a:pt x="33326" y="20466"/>
                    <a:pt x="33416" y="21100"/>
                  </a:cubicBezTo>
                  <a:cubicBezTo>
                    <a:pt x="32782" y="21010"/>
                    <a:pt x="32058" y="21010"/>
                    <a:pt x="31424" y="21010"/>
                  </a:cubicBezTo>
                  <a:cubicBezTo>
                    <a:pt x="30428" y="21010"/>
                    <a:pt x="29522" y="21191"/>
                    <a:pt x="28617" y="21553"/>
                  </a:cubicBezTo>
                  <a:cubicBezTo>
                    <a:pt x="28617" y="20738"/>
                    <a:pt x="28526" y="20013"/>
                    <a:pt x="28435" y="19108"/>
                  </a:cubicBezTo>
                  <a:lnTo>
                    <a:pt x="28526" y="19108"/>
                  </a:lnTo>
                  <a:cubicBezTo>
                    <a:pt x="29038" y="19172"/>
                    <a:pt x="29551" y="19236"/>
                    <a:pt x="30095" y="19236"/>
                  </a:cubicBezTo>
                  <a:cubicBezTo>
                    <a:pt x="30320" y="19236"/>
                    <a:pt x="30551" y="19225"/>
                    <a:pt x="30790" y="19198"/>
                  </a:cubicBezTo>
                  <a:cubicBezTo>
                    <a:pt x="31008" y="19223"/>
                    <a:pt x="31227" y="19234"/>
                    <a:pt x="31443" y="19234"/>
                  </a:cubicBezTo>
                  <a:cubicBezTo>
                    <a:pt x="32035" y="19234"/>
                    <a:pt x="32614" y="19150"/>
                    <a:pt x="33144" y="19017"/>
                  </a:cubicBezTo>
                  <a:close/>
                  <a:moveTo>
                    <a:pt x="33597" y="22096"/>
                  </a:moveTo>
                  <a:cubicBezTo>
                    <a:pt x="33688" y="22911"/>
                    <a:pt x="33778" y="23817"/>
                    <a:pt x="33869" y="24722"/>
                  </a:cubicBezTo>
                  <a:cubicBezTo>
                    <a:pt x="33144" y="24722"/>
                    <a:pt x="32420" y="24813"/>
                    <a:pt x="31786" y="24904"/>
                  </a:cubicBezTo>
                  <a:cubicBezTo>
                    <a:pt x="30790" y="24904"/>
                    <a:pt x="29884" y="24994"/>
                    <a:pt x="28979" y="25175"/>
                  </a:cubicBezTo>
                  <a:cubicBezTo>
                    <a:pt x="28798" y="24179"/>
                    <a:pt x="28798" y="23183"/>
                    <a:pt x="28707" y="22096"/>
                  </a:cubicBezTo>
                  <a:lnTo>
                    <a:pt x="28798" y="22096"/>
                  </a:lnTo>
                  <a:cubicBezTo>
                    <a:pt x="29275" y="22202"/>
                    <a:pt x="29784" y="22246"/>
                    <a:pt x="30287" y="22246"/>
                  </a:cubicBezTo>
                  <a:cubicBezTo>
                    <a:pt x="30643" y="22246"/>
                    <a:pt x="30996" y="22224"/>
                    <a:pt x="31333" y="22187"/>
                  </a:cubicBezTo>
                  <a:cubicBezTo>
                    <a:pt x="32148" y="22187"/>
                    <a:pt x="32873" y="22187"/>
                    <a:pt x="33597" y="22096"/>
                  </a:cubicBezTo>
                  <a:close/>
                  <a:moveTo>
                    <a:pt x="33869" y="25719"/>
                  </a:moveTo>
                  <a:lnTo>
                    <a:pt x="33959" y="26624"/>
                  </a:lnTo>
                  <a:lnTo>
                    <a:pt x="33959" y="28254"/>
                  </a:lnTo>
                  <a:cubicBezTo>
                    <a:pt x="33144" y="28164"/>
                    <a:pt x="32239" y="28164"/>
                    <a:pt x="31424" y="28164"/>
                  </a:cubicBezTo>
                  <a:cubicBezTo>
                    <a:pt x="30609" y="28164"/>
                    <a:pt x="29794" y="28164"/>
                    <a:pt x="28979" y="28254"/>
                  </a:cubicBezTo>
                  <a:cubicBezTo>
                    <a:pt x="28979" y="27530"/>
                    <a:pt x="28979" y="26805"/>
                    <a:pt x="28888" y="26081"/>
                  </a:cubicBezTo>
                  <a:lnTo>
                    <a:pt x="28979" y="26081"/>
                  </a:lnTo>
                  <a:cubicBezTo>
                    <a:pt x="28979" y="26081"/>
                    <a:pt x="28979" y="25990"/>
                    <a:pt x="28979" y="25900"/>
                  </a:cubicBezTo>
                  <a:cubicBezTo>
                    <a:pt x="29575" y="26032"/>
                    <a:pt x="30269" y="26116"/>
                    <a:pt x="30918" y="26116"/>
                  </a:cubicBezTo>
                  <a:cubicBezTo>
                    <a:pt x="31155" y="26116"/>
                    <a:pt x="31387" y="26105"/>
                    <a:pt x="31605" y="26081"/>
                  </a:cubicBezTo>
                  <a:cubicBezTo>
                    <a:pt x="32420" y="25990"/>
                    <a:pt x="33144" y="25900"/>
                    <a:pt x="33869" y="25719"/>
                  </a:cubicBezTo>
                  <a:close/>
                  <a:moveTo>
                    <a:pt x="34050" y="29069"/>
                  </a:moveTo>
                  <a:lnTo>
                    <a:pt x="34050" y="31967"/>
                  </a:lnTo>
                  <a:lnTo>
                    <a:pt x="31062" y="31967"/>
                  </a:lnTo>
                  <a:cubicBezTo>
                    <a:pt x="30579" y="31967"/>
                    <a:pt x="30096" y="31927"/>
                    <a:pt x="29613" y="31927"/>
                  </a:cubicBezTo>
                  <a:cubicBezTo>
                    <a:pt x="29371" y="31927"/>
                    <a:pt x="29130" y="31937"/>
                    <a:pt x="28888" y="31967"/>
                  </a:cubicBezTo>
                  <a:cubicBezTo>
                    <a:pt x="28888" y="31152"/>
                    <a:pt x="28979" y="30156"/>
                    <a:pt x="28979" y="29250"/>
                  </a:cubicBezTo>
                  <a:cubicBezTo>
                    <a:pt x="29341" y="29296"/>
                    <a:pt x="29681" y="29318"/>
                    <a:pt x="30020" y="29318"/>
                  </a:cubicBezTo>
                  <a:cubicBezTo>
                    <a:pt x="30360" y="29318"/>
                    <a:pt x="30699" y="29296"/>
                    <a:pt x="31062" y="29250"/>
                  </a:cubicBezTo>
                  <a:cubicBezTo>
                    <a:pt x="32058" y="29250"/>
                    <a:pt x="33054" y="29160"/>
                    <a:pt x="34050" y="29069"/>
                  </a:cubicBezTo>
                  <a:close/>
                  <a:moveTo>
                    <a:pt x="34050" y="33054"/>
                  </a:moveTo>
                  <a:lnTo>
                    <a:pt x="34050" y="36042"/>
                  </a:lnTo>
                  <a:cubicBezTo>
                    <a:pt x="33959" y="36042"/>
                    <a:pt x="33959" y="35952"/>
                    <a:pt x="33869" y="35952"/>
                  </a:cubicBezTo>
                  <a:cubicBezTo>
                    <a:pt x="32601" y="35770"/>
                    <a:pt x="31333" y="35680"/>
                    <a:pt x="30065" y="35680"/>
                  </a:cubicBezTo>
                  <a:lnTo>
                    <a:pt x="28798" y="35680"/>
                  </a:lnTo>
                  <a:cubicBezTo>
                    <a:pt x="28798" y="34774"/>
                    <a:pt x="28798" y="33959"/>
                    <a:pt x="28888" y="33144"/>
                  </a:cubicBezTo>
                  <a:cubicBezTo>
                    <a:pt x="29687" y="33270"/>
                    <a:pt x="30485" y="33338"/>
                    <a:pt x="31284" y="33338"/>
                  </a:cubicBezTo>
                  <a:cubicBezTo>
                    <a:pt x="32206" y="33338"/>
                    <a:pt x="33128" y="33248"/>
                    <a:pt x="34050" y="33054"/>
                  </a:cubicBezTo>
                  <a:close/>
                  <a:moveTo>
                    <a:pt x="33959" y="36676"/>
                  </a:moveTo>
                  <a:cubicBezTo>
                    <a:pt x="33959" y="37219"/>
                    <a:pt x="33959" y="37763"/>
                    <a:pt x="33959" y="38397"/>
                  </a:cubicBezTo>
                  <a:cubicBezTo>
                    <a:pt x="33959" y="38759"/>
                    <a:pt x="33959" y="39121"/>
                    <a:pt x="33869" y="39393"/>
                  </a:cubicBezTo>
                  <a:lnTo>
                    <a:pt x="33688" y="39393"/>
                  </a:lnTo>
                  <a:cubicBezTo>
                    <a:pt x="33597" y="39483"/>
                    <a:pt x="33507" y="39483"/>
                    <a:pt x="33416" y="39574"/>
                  </a:cubicBezTo>
                  <a:cubicBezTo>
                    <a:pt x="32963" y="39664"/>
                    <a:pt x="32510" y="39710"/>
                    <a:pt x="32058" y="39710"/>
                  </a:cubicBezTo>
                  <a:cubicBezTo>
                    <a:pt x="31605" y="39710"/>
                    <a:pt x="31152" y="39664"/>
                    <a:pt x="30699" y="39574"/>
                  </a:cubicBezTo>
                  <a:lnTo>
                    <a:pt x="28435" y="39574"/>
                  </a:lnTo>
                  <a:cubicBezTo>
                    <a:pt x="28526" y="38668"/>
                    <a:pt x="28617" y="37763"/>
                    <a:pt x="28707" y="36857"/>
                  </a:cubicBezTo>
                  <a:lnTo>
                    <a:pt x="30428" y="36857"/>
                  </a:lnTo>
                  <a:cubicBezTo>
                    <a:pt x="31514" y="36857"/>
                    <a:pt x="32692" y="36857"/>
                    <a:pt x="33778" y="36767"/>
                  </a:cubicBezTo>
                  <a:cubicBezTo>
                    <a:pt x="33869" y="36767"/>
                    <a:pt x="33959" y="36676"/>
                    <a:pt x="33959" y="36676"/>
                  </a:cubicBezTo>
                  <a:close/>
                  <a:moveTo>
                    <a:pt x="33778" y="40479"/>
                  </a:moveTo>
                  <a:cubicBezTo>
                    <a:pt x="33688" y="41657"/>
                    <a:pt x="33597" y="42834"/>
                    <a:pt x="33416" y="44011"/>
                  </a:cubicBezTo>
                  <a:lnTo>
                    <a:pt x="30699" y="44011"/>
                  </a:lnTo>
                  <a:cubicBezTo>
                    <a:pt x="29794" y="43921"/>
                    <a:pt x="28888" y="43921"/>
                    <a:pt x="27983" y="43921"/>
                  </a:cubicBezTo>
                  <a:cubicBezTo>
                    <a:pt x="28073" y="42834"/>
                    <a:pt x="28254" y="41657"/>
                    <a:pt x="28345" y="40570"/>
                  </a:cubicBezTo>
                  <a:cubicBezTo>
                    <a:pt x="28998" y="40771"/>
                    <a:pt x="30264" y="40972"/>
                    <a:pt x="31447" y="40972"/>
                  </a:cubicBezTo>
                  <a:cubicBezTo>
                    <a:pt x="32397" y="40972"/>
                    <a:pt x="33294" y="40842"/>
                    <a:pt x="33778" y="40479"/>
                  </a:cubicBezTo>
                  <a:close/>
                  <a:moveTo>
                    <a:pt x="27892" y="44645"/>
                  </a:moveTo>
                  <a:cubicBezTo>
                    <a:pt x="28919" y="45078"/>
                    <a:pt x="29978" y="45284"/>
                    <a:pt x="31051" y="45284"/>
                  </a:cubicBezTo>
                  <a:cubicBezTo>
                    <a:pt x="31775" y="45284"/>
                    <a:pt x="32505" y="45190"/>
                    <a:pt x="33235" y="45007"/>
                  </a:cubicBezTo>
                  <a:lnTo>
                    <a:pt x="33235" y="45007"/>
                  </a:lnTo>
                  <a:cubicBezTo>
                    <a:pt x="33054" y="45913"/>
                    <a:pt x="32782" y="47090"/>
                    <a:pt x="32692" y="47996"/>
                  </a:cubicBezTo>
                  <a:cubicBezTo>
                    <a:pt x="31786" y="47996"/>
                    <a:pt x="29234" y="47622"/>
                    <a:pt x="28505" y="47622"/>
                  </a:cubicBezTo>
                  <a:cubicBezTo>
                    <a:pt x="28432" y="47622"/>
                    <a:pt x="28378" y="47625"/>
                    <a:pt x="28345" y="47633"/>
                  </a:cubicBezTo>
                  <a:cubicBezTo>
                    <a:pt x="27983" y="47724"/>
                    <a:pt x="27802" y="48267"/>
                    <a:pt x="28073" y="48449"/>
                  </a:cubicBezTo>
                  <a:cubicBezTo>
                    <a:pt x="28617" y="48811"/>
                    <a:pt x="29160" y="48992"/>
                    <a:pt x="29703" y="49082"/>
                  </a:cubicBezTo>
                  <a:cubicBezTo>
                    <a:pt x="28888" y="49082"/>
                    <a:pt x="28073" y="49173"/>
                    <a:pt x="27258" y="49173"/>
                  </a:cubicBezTo>
                  <a:cubicBezTo>
                    <a:pt x="27439" y="47633"/>
                    <a:pt x="27711" y="46185"/>
                    <a:pt x="27892" y="44645"/>
                  </a:cubicBezTo>
                  <a:close/>
                  <a:moveTo>
                    <a:pt x="182" y="0"/>
                  </a:moveTo>
                  <a:cubicBezTo>
                    <a:pt x="0" y="0"/>
                    <a:pt x="0" y="181"/>
                    <a:pt x="91" y="272"/>
                  </a:cubicBezTo>
                  <a:cubicBezTo>
                    <a:pt x="3985" y="2989"/>
                    <a:pt x="8875" y="6611"/>
                    <a:pt x="13675" y="7517"/>
                  </a:cubicBezTo>
                  <a:cubicBezTo>
                    <a:pt x="13703" y="7521"/>
                    <a:pt x="13731" y="7524"/>
                    <a:pt x="13757" y="7524"/>
                  </a:cubicBezTo>
                  <a:cubicBezTo>
                    <a:pt x="14244" y="7524"/>
                    <a:pt x="14461" y="6778"/>
                    <a:pt x="13946" y="6520"/>
                  </a:cubicBezTo>
                  <a:cubicBezTo>
                    <a:pt x="13131" y="6249"/>
                    <a:pt x="12316" y="5887"/>
                    <a:pt x="11501" y="5524"/>
                  </a:cubicBezTo>
                  <a:lnTo>
                    <a:pt x="11501" y="5524"/>
                  </a:lnTo>
                  <a:cubicBezTo>
                    <a:pt x="13493" y="5705"/>
                    <a:pt x="15486" y="5796"/>
                    <a:pt x="17478" y="5887"/>
                  </a:cubicBezTo>
                  <a:cubicBezTo>
                    <a:pt x="19651" y="5887"/>
                    <a:pt x="21825" y="5977"/>
                    <a:pt x="23998" y="5977"/>
                  </a:cubicBezTo>
                  <a:cubicBezTo>
                    <a:pt x="24723" y="9147"/>
                    <a:pt x="25809" y="12226"/>
                    <a:pt x="26353" y="15486"/>
                  </a:cubicBezTo>
                  <a:cubicBezTo>
                    <a:pt x="26986" y="19017"/>
                    <a:pt x="27349" y="22640"/>
                    <a:pt x="27530" y="26262"/>
                  </a:cubicBezTo>
                  <a:cubicBezTo>
                    <a:pt x="27620" y="29431"/>
                    <a:pt x="27530" y="32692"/>
                    <a:pt x="27349" y="35861"/>
                  </a:cubicBezTo>
                  <a:cubicBezTo>
                    <a:pt x="27168" y="35861"/>
                    <a:pt x="27077" y="35861"/>
                    <a:pt x="26986" y="35952"/>
                  </a:cubicBezTo>
                  <a:cubicBezTo>
                    <a:pt x="26805" y="36042"/>
                    <a:pt x="26805" y="36314"/>
                    <a:pt x="26986" y="36404"/>
                  </a:cubicBezTo>
                  <a:cubicBezTo>
                    <a:pt x="27077" y="36495"/>
                    <a:pt x="27168" y="36495"/>
                    <a:pt x="27258" y="36495"/>
                  </a:cubicBezTo>
                  <a:cubicBezTo>
                    <a:pt x="26986" y="40751"/>
                    <a:pt x="26443" y="44917"/>
                    <a:pt x="25809" y="48992"/>
                  </a:cubicBezTo>
                  <a:cubicBezTo>
                    <a:pt x="25809" y="49082"/>
                    <a:pt x="25809" y="49173"/>
                    <a:pt x="25809" y="49173"/>
                  </a:cubicBezTo>
                  <a:cubicBezTo>
                    <a:pt x="24270" y="49264"/>
                    <a:pt x="22821" y="49354"/>
                    <a:pt x="21281" y="49535"/>
                  </a:cubicBezTo>
                  <a:cubicBezTo>
                    <a:pt x="16663" y="49807"/>
                    <a:pt x="11773" y="49988"/>
                    <a:pt x="7245" y="51075"/>
                  </a:cubicBezTo>
                  <a:cubicBezTo>
                    <a:pt x="7064" y="51165"/>
                    <a:pt x="7064" y="51527"/>
                    <a:pt x="7336" y="51527"/>
                  </a:cubicBezTo>
                  <a:cubicBezTo>
                    <a:pt x="8227" y="51597"/>
                    <a:pt x="9116" y="51627"/>
                    <a:pt x="10001" y="51627"/>
                  </a:cubicBezTo>
                  <a:cubicBezTo>
                    <a:pt x="13702" y="51627"/>
                    <a:pt x="17356" y="51113"/>
                    <a:pt x="21010" y="50894"/>
                  </a:cubicBezTo>
                  <a:cubicBezTo>
                    <a:pt x="25719" y="50622"/>
                    <a:pt x="30337" y="50350"/>
                    <a:pt x="35046" y="50169"/>
                  </a:cubicBezTo>
                  <a:cubicBezTo>
                    <a:pt x="39936" y="49988"/>
                    <a:pt x="44826" y="49897"/>
                    <a:pt x="49626" y="49897"/>
                  </a:cubicBezTo>
                  <a:cubicBezTo>
                    <a:pt x="52343" y="49897"/>
                    <a:pt x="55153" y="50054"/>
                    <a:pt x="57929" y="50054"/>
                  </a:cubicBezTo>
                  <a:cubicBezTo>
                    <a:pt x="59872" y="50054"/>
                    <a:pt x="61798" y="49977"/>
                    <a:pt x="63662" y="49716"/>
                  </a:cubicBezTo>
                  <a:cubicBezTo>
                    <a:pt x="64296" y="49716"/>
                    <a:pt x="64296" y="48811"/>
                    <a:pt x="63662" y="48811"/>
                  </a:cubicBezTo>
                  <a:cubicBezTo>
                    <a:pt x="61517" y="48425"/>
                    <a:pt x="59271" y="48323"/>
                    <a:pt x="57010" y="48323"/>
                  </a:cubicBezTo>
                  <a:cubicBezTo>
                    <a:pt x="54497" y="48323"/>
                    <a:pt x="51966" y="48449"/>
                    <a:pt x="49535" y="48449"/>
                  </a:cubicBezTo>
                  <a:cubicBezTo>
                    <a:pt x="44826" y="48449"/>
                    <a:pt x="40117" y="48539"/>
                    <a:pt x="35408" y="48811"/>
                  </a:cubicBezTo>
                  <a:lnTo>
                    <a:pt x="34050" y="48811"/>
                  </a:lnTo>
                  <a:cubicBezTo>
                    <a:pt x="34322" y="47543"/>
                    <a:pt x="34412" y="46185"/>
                    <a:pt x="34412" y="44826"/>
                  </a:cubicBezTo>
                  <a:cubicBezTo>
                    <a:pt x="34412" y="44826"/>
                    <a:pt x="34412" y="44736"/>
                    <a:pt x="34412" y="44645"/>
                  </a:cubicBezTo>
                  <a:cubicBezTo>
                    <a:pt x="34503" y="44555"/>
                    <a:pt x="34503" y="44373"/>
                    <a:pt x="34412" y="44192"/>
                  </a:cubicBezTo>
                  <a:cubicBezTo>
                    <a:pt x="34865" y="40027"/>
                    <a:pt x="35046" y="35770"/>
                    <a:pt x="35046" y="31605"/>
                  </a:cubicBezTo>
                  <a:cubicBezTo>
                    <a:pt x="35046" y="24270"/>
                    <a:pt x="34322" y="16844"/>
                    <a:pt x="32782" y="9690"/>
                  </a:cubicBezTo>
                  <a:cubicBezTo>
                    <a:pt x="32782" y="9599"/>
                    <a:pt x="32782" y="9509"/>
                    <a:pt x="32782" y="9509"/>
                  </a:cubicBezTo>
                  <a:cubicBezTo>
                    <a:pt x="32510" y="8332"/>
                    <a:pt x="32239" y="7245"/>
                    <a:pt x="31967" y="6068"/>
                  </a:cubicBezTo>
                  <a:cubicBezTo>
                    <a:pt x="35771" y="6068"/>
                    <a:pt x="39483" y="6158"/>
                    <a:pt x="43287" y="6158"/>
                  </a:cubicBezTo>
                  <a:cubicBezTo>
                    <a:pt x="45702" y="6158"/>
                    <a:pt x="48228" y="6298"/>
                    <a:pt x="50712" y="6298"/>
                  </a:cubicBezTo>
                  <a:cubicBezTo>
                    <a:pt x="52698" y="6298"/>
                    <a:pt x="54657" y="6208"/>
                    <a:pt x="56508" y="5887"/>
                  </a:cubicBezTo>
                  <a:cubicBezTo>
                    <a:pt x="56961" y="5796"/>
                    <a:pt x="56961" y="5162"/>
                    <a:pt x="56508" y="5162"/>
                  </a:cubicBezTo>
                  <a:cubicBezTo>
                    <a:pt x="54561" y="4800"/>
                    <a:pt x="52501" y="4709"/>
                    <a:pt x="50418" y="4709"/>
                  </a:cubicBezTo>
                  <a:cubicBezTo>
                    <a:pt x="48335" y="4709"/>
                    <a:pt x="46230" y="4800"/>
                    <a:pt x="44192" y="4800"/>
                  </a:cubicBezTo>
                  <a:cubicBezTo>
                    <a:pt x="40208" y="4709"/>
                    <a:pt x="36042" y="4800"/>
                    <a:pt x="32058" y="4619"/>
                  </a:cubicBezTo>
                  <a:lnTo>
                    <a:pt x="31514" y="4619"/>
                  </a:lnTo>
                  <a:cubicBezTo>
                    <a:pt x="31514" y="4619"/>
                    <a:pt x="31514" y="4528"/>
                    <a:pt x="31424" y="4438"/>
                  </a:cubicBezTo>
                  <a:cubicBezTo>
                    <a:pt x="31388" y="4224"/>
                    <a:pt x="31240" y="4136"/>
                    <a:pt x="31080" y="4136"/>
                  </a:cubicBezTo>
                  <a:cubicBezTo>
                    <a:pt x="30832" y="4136"/>
                    <a:pt x="30554" y="4344"/>
                    <a:pt x="30609" y="4619"/>
                  </a:cubicBezTo>
                  <a:lnTo>
                    <a:pt x="24541" y="4619"/>
                  </a:lnTo>
                  <a:cubicBezTo>
                    <a:pt x="24451" y="4573"/>
                    <a:pt x="24360" y="4551"/>
                    <a:pt x="24281" y="4551"/>
                  </a:cubicBezTo>
                  <a:cubicBezTo>
                    <a:pt x="24202" y="4551"/>
                    <a:pt x="24134" y="4573"/>
                    <a:pt x="24089" y="4619"/>
                  </a:cubicBezTo>
                  <a:cubicBezTo>
                    <a:pt x="23222" y="4633"/>
                    <a:pt x="22357" y="4641"/>
                    <a:pt x="21494" y="4641"/>
                  </a:cubicBezTo>
                  <a:cubicBezTo>
                    <a:pt x="17041" y="4641"/>
                    <a:pt x="12641" y="4440"/>
                    <a:pt x="8241" y="3985"/>
                  </a:cubicBezTo>
                  <a:cubicBezTo>
                    <a:pt x="5524" y="2626"/>
                    <a:pt x="2898" y="1268"/>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770;p65"/>
            <p:cNvSpPr/>
            <p:nvPr/>
          </p:nvSpPr>
          <p:spPr>
            <a:xfrm>
              <a:off x="6576196" y="2442361"/>
              <a:ext cx="179237" cy="86873"/>
            </a:xfrm>
            <a:custGeom>
              <a:avLst/>
              <a:gdLst/>
              <a:ahLst/>
              <a:cxnLst/>
              <a:rect l="l" t="t" r="r" b="b"/>
              <a:pathLst>
                <a:path w="10380" h="5031" extrusionOk="0">
                  <a:moveTo>
                    <a:pt x="165" y="0"/>
                  </a:moveTo>
                  <a:cubicBezTo>
                    <a:pt x="47" y="0"/>
                    <a:pt x="0" y="148"/>
                    <a:pt x="74" y="296"/>
                  </a:cubicBezTo>
                  <a:cubicBezTo>
                    <a:pt x="2881" y="3013"/>
                    <a:pt x="6594" y="4190"/>
                    <a:pt x="10307" y="5005"/>
                  </a:cubicBezTo>
                  <a:cubicBezTo>
                    <a:pt x="10307" y="5023"/>
                    <a:pt x="10311" y="5030"/>
                    <a:pt x="10316" y="5030"/>
                  </a:cubicBezTo>
                  <a:cubicBezTo>
                    <a:pt x="10336" y="5030"/>
                    <a:pt x="10380" y="4915"/>
                    <a:pt x="10307" y="4915"/>
                  </a:cubicBezTo>
                  <a:cubicBezTo>
                    <a:pt x="6775" y="3647"/>
                    <a:pt x="3063" y="2651"/>
                    <a:pt x="255" y="24"/>
                  </a:cubicBezTo>
                  <a:cubicBezTo>
                    <a:pt x="222" y="8"/>
                    <a:pt x="192" y="0"/>
                    <a:pt x="16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771;p65"/>
            <p:cNvSpPr/>
            <p:nvPr/>
          </p:nvSpPr>
          <p:spPr>
            <a:xfrm>
              <a:off x="6632505" y="2447024"/>
              <a:ext cx="140437" cy="44239"/>
            </a:xfrm>
            <a:custGeom>
              <a:avLst/>
              <a:gdLst/>
              <a:ahLst/>
              <a:cxnLst/>
              <a:rect l="l" t="t" r="r" b="b"/>
              <a:pathLst>
                <a:path w="8133" h="2562" extrusionOk="0">
                  <a:moveTo>
                    <a:pt x="65" y="1"/>
                  </a:moveTo>
                  <a:cubicBezTo>
                    <a:pt x="44" y="1"/>
                    <a:pt x="1" y="117"/>
                    <a:pt x="73" y="117"/>
                  </a:cubicBezTo>
                  <a:cubicBezTo>
                    <a:pt x="2428" y="1656"/>
                    <a:pt x="5235" y="2471"/>
                    <a:pt x="8042" y="2562"/>
                  </a:cubicBezTo>
                  <a:cubicBezTo>
                    <a:pt x="8133" y="2562"/>
                    <a:pt x="8133" y="2290"/>
                    <a:pt x="8042" y="2290"/>
                  </a:cubicBezTo>
                  <a:cubicBezTo>
                    <a:pt x="5235" y="2018"/>
                    <a:pt x="2609" y="1203"/>
                    <a:pt x="73" y="26"/>
                  </a:cubicBezTo>
                  <a:cubicBezTo>
                    <a:pt x="73" y="8"/>
                    <a:pt x="70" y="1"/>
                    <a:pt x="6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772;p65"/>
            <p:cNvSpPr/>
            <p:nvPr/>
          </p:nvSpPr>
          <p:spPr>
            <a:xfrm>
              <a:off x="6685361" y="2434954"/>
              <a:ext cx="39111" cy="17216"/>
            </a:xfrm>
            <a:custGeom>
              <a:avLst/>
              <a:gdLst/>
              <a:ahLst/>
              <a:cxnLst/>
              <a:rect l="l" t="t" r="r" b="b"/>
              <a:pathLst>
                <a:path w="2265" h="997" extrusionOk="0">
                  <a:moveTo>
                    <a:pt x="1" y="1"/>
                  </a:moveTo>
                  <a:lnTo>
                    <a:pt x="1" y="91"/>
                  </a:lnTo>
                  <a:cubicBezTo>
                    <a:pt x="635" y="453"/>
                    <a:pt x="1450" y="816"/>
                    <a:pt x="2265" y="997"/>
                  </a:cubicBezTo>
                  <a:cubicBezTo>
                    <a:pt x="2265" y="997"/>
                    <a:pt x="2265" y="906"/>
                    <a:pt x="2265" y="906"/>
                  </a:cubicBezTo>
                  <a:cubicBezTo>
                    <a:pt x="1450" y="635"/>
                    <a:pt x="725" y="363"/>
                    <a:pt x="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773;p65"/>
            <p:cNvSpPr/>
            <p:nvPr/>
          </p:nvSpPr>
          <p:spPr>
            <a:xfrm>
              <a:off x="5967620" y="3135496"/>
              <a:ext cx="75079" cy="21912"/>
            </a:xfrm>
            <a:custGeom>
              <a:avLst/>
              <a:gdLst/>
              <a:ahLst/>
              <a:cxnLst/>
              <a:rect l="l" t="t" r="r" b="b"/>
              <a:pathLst>
                <a:path w="4348" h="1269" extrusionOk="0">
                  <a:moveTo>
                    <a:pt x="182" y="0"/>
                  </a:moveTo>
                  <a:cubicBezTo>
                    <a:pt x="1" y="91"/>
                    <a:pt x="1" y="272"/>
                    <a:pt x="182" y="363"/>
                  </a:cubicBezTo>
                  <a:cubicBezTo>
                    <a:pt x="1269" y="725"/>
                    <a:pt x="2355" y="997"/>
                    <a:pt x="3533" y="1268"/>
                  </a:cubicBezTo>
                  <a:cubicBezTo>
                    <a:pt x="3714" y="997"/>
                    <a:pt x="3985" y="815"/>
                    <a:pt x="4348" y="725"/>
                  </a:cubicBezTo>
                  <a:cubicBezTo>
                    <a:pt x="2989" y="363"/>
                    <a:pt x="1540" y="91"/>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774;p65"/>
            <p:cNvSpPr/>
            <p:nvPr/>
          </p:nvSpPr>
          <p:spPr>
            <a:xfrm>
              <a:off x="5735286" y="3365361"/>
              <a:ext cx="177631" cy="26592"/>
            </a:xfrm>
            <a:custGeom>
              <a:avLst/>
              <a:gdLst/>
              <a:ahLst/>
              <a:cxnLst/>
              <a:rect l="l" t="t" r="r" b="b"/>
              <a:pathLst>
                <a:path w="10287" h="1540" extrusionOk="0">
                  <a:moveTo>
                    <a:pt x="4836" y="0"/>
                  </a:moveTo>
                  <a:cubicBezTo>
                    <a:pt x="3253" y="0"/>
                    <a:pt x="1683" y="242"/>
                    <a:pt x="234" y="725"/>
                  </a:cubicBezTo>
                  <a:cubicBezTo>
                    <a:pt x="1" y="803"/>
                    <a:pt x="102" y="1015"/>
                    <a:pt x="250" y="1015"/>
                  </a:cubicBezTo>
                  <a:cubicBezTo>
                    <a:pt x="274" y="1015"/>
                    <a:pt x="300" y="1009"/>
                    <a:pt x="325" y="996"/>
                  </a:cubicBezTo>
                  <a:cubicBezTo>
                    <a:pt x="1457" y="714"/>
                    <a:pt x="2589" y="572"/>
                    <a:pt x="3743" y="572"/>
                  </a:cubicBezTo>
                  <a:cubicBezTo>
                    <a:pt x="4435" y="572"/>
                    <a:pt x="5136" y="623"/>
                    <a:pt x="5849" y="725"/>
                  </a:cubicBezTo>
                  <a:cubicBezTo>
                    <a:pt x="7207" y="725"/>
                    <a:pt x="8566" y="996"/>
                    <a:pt x="9834" y="1540"/>
                  </a:cubicBezTo>
                  <a:cubicBezTo>
                    <a:pt x="9924" y="1268"/>
                    <a:pt x="10105" y="1087"/>
                    <a:pt x="10286" y="906"/>
                  </a:cubicBezTo>
                  <a:cubicBezTo>
                    <a:pt x="9381" y="453"/>
                    <a:pt x="8294" y="181"/>
                    <a:pt x="7207" y="181"/>
                  </a:cubicBezTo>
                  <a:cubicBezTo>
                    <a:pt x="6423" y="61"/>
                    <a:pt x="5628" y="0"/>
                    <a:pt x="483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775;p65"/>
            <p:cNvSpPr/>
            <p:nvPr/>
          </p:nvSpPr>
          <p:spPr>
            <a:xfrm>
              <a:off x="5932308" y="3602651"/>
              <a:ext cx="181844" cy="33413"/>
            </a:xfrm>
            <a:custGeom>
              <a:avLst/>
              <a:gdLst/>
              <a:ahLst/>
              <a:cxnLst/>
              <a:rect l="l" t="t" r="r" b="b"/>
              <a:pathLst>
                <a:path w="10531" h="1935" extrusionOk="0">
                  <a:moveTo>
                    <a:pt x="5181" y="0"/>
                  </a:moveTo>
                  <a:cubicBezTo>
                    <a:pt x="3472" y="0"/>
                    <a:pt x="1774" y="431"/>
                    <a:pt x="235" y="1291"/>
                  </a:cubicBezTo>
                  <a:cubicBezTo>
                    <a:pt x="1" y="1369"/>
                    <a:pt x="102" y="1581"/>
                    <a:pt x="251" y="1581"/>
                  </a:cubicBezTo>
                  <a:cubicBezTo>
                    <a:pt x="275" y="1581"/>
                    <a:pt x="300" y="1575"/>
                    <a:pt x="325" y="1563"/>
                  </a:cubicBezTo>
                  <a:cubicBezTo>
                    <a:pt x="1824" y="1168"/>
                    <a:pt x="3391" y="911"/>
                    <a:pt x="4966" y="911"/>
                  </a:cubicBezTo>
                  <a:cubicBezTo>
                    <a:pt x="5200" y="911"/>
                    <a:pt x="5434" y="917"/>
                    <a:pt x="5668" y="929"/>
                  </a:cubicBezTo>
                  <a:cubicBezTo>
                    <a:pt x="7117" y="1110"/>
                    <a:pt x="8475" y="1381"/>
                    <a:pt x="9924" y="1925"/>
                  </a:cubicBezTo>
                  <a:cubicBezTo>
                    <a:pt x="9952" y="1932"/>
                    <a:pt x="9979" y="1935"/>
                    <a:pt x="10005" y="1935"/>
                  </a:cubicBezTo>
                  <a:cubicBezTo>
                    <a:pt x="10324" y="1935"/>
                    <a:pt x="10531" y="1458"/>
                    <a:pt x="10196" y="1291"/>
                  </a:cubicBezTo>
                  <a:cubicBezTo>
                    <a:pt x="8611" y="431"/>
                    <a:pt x="6891" y="0"/>
                    <a:pt x="518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776;p65"/>
            <p:cNvSpPr/>
            <p:nvPr/>
          </p:nvSpPr>
          <p:spPr>
            <a:xfrm>
              <a:off x="6643142" y="3097818"/>
              <a:ext cx="501552" cy="162798"/>
            </a:xfrm>
            <a:custGeom>
              <a:avLst/>
              <a:gdLst/>
              <a:ahLst/>
              <a:cxnLst/>
              <a:rect l="l" t="t" r="r" b="b"/>
              <a:pathLst>
                <a:path w="29046" h="9428" extrusionOk="0">
                  <a:moveTo>
                    <a:pt x="28611" y="0"/>
                  </a:moveTo>
                  <a:cubicBezTo>
                    <a:pt x="28584" y="0"/>
                    <a:pt x="28556" y="3"/>
                    <a:pt x="28526" y="9"/>
                  </a:cubicBezTo>
                  <a:cubicBezTo>
                    <a:pt x="25900" y="643"/>
                    <a:pt x="23274" y="1005"/>
                    <a:pt x="20648" y="1277"/>
                  </a:cubicBezTo>
                  <a:cubicBezTo>
                    <a:pt x="18655" y="1277"/>
                    <a:pt x="16754" y="1639"/>
                    <a:pt x="14943" y="2273"/>
                  </a:cubicBezTo>
                  <a:cubicBezTo>
                    <a:pt x="9871" y="4265"/>
                    <a:pt x="4981" y="6529"/>
                    <a:pt x="182" y="9065"/>
                  </a:cubicBezTo>
                  <a:cubicBezTo>
                    <a:pt x="1" y="9155"/>
                    <a:pt x="91" y="9427"/>
                    <a:pt x="272" y="9427"/>
                  </a:cubicBezTo>
                  <a:cubicBezTo>
                    <a:pt x="5343" y="7706"/>
                    <a:pt x="10143" y="5624"/>
                    <a:pt x="15033" y="3722"/>
                  </a:cubicBezTo>
                  <a:cubicBezTo>
                    <a:pt x="19470" y="2001"/>
                    <a:pt x="24270" y="2454"/>
                    <a:pt x="28707" y="733"/>
                  </a:cubicBezTo>
                  <a:cubicBezTo>
                    <a:pt x="29046" y="564"/>
                    <a:pt x="28989" y="0"/>
                    <a:pt x="286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777;p65"/>
            <p:cNvSpPr/>
            <p:nvPr/>
          </p:nvSpPr>
          <p:spPr>
            <a:xfrm>
              <a:off x="6602494" y="3355778"/>
              <a:ext cx="554701" cy="108112"/>
            </a:xfrm>
            <a:custGeom>
              <a:avLst/>
              <a:gdLst/>
              <a:ahLst/>
              <a:cxnLst/>
              <a:rect l="l" t="t" r="r" b="b"/>
              <a:pathLst>
                <a:path w="32124" h="6261" extrusionOk="0">
                  <a:moveTo>
                    <a:pt x="31766" y="0"/>
                  </a:moveTo>
                  <a:cubicBezTo>
                    <a:pt x="31743" y="0"/>
                    <a:pt x="31719" y="4"/>
                    <a:pt x="31695" y="12"/>
                  </a:cubicBezTo>
                  <a:cubicBezTo>
                    <a:pt x="21191" y="2367"/>
                    <a:pt x="10324" y="2004"/>
                    <a:pt x="91" y="5898"/>
                  </a:cubicBezTo>
                  <a:cubicBezTo>
                    <a:pt x="0" y="5989"/>
                    <a:pt x="0" y="6260"/>
                    <a:pt x="181" y="6260"/>
                  </a:cubicBezTo>
                  <a:cubicBezTo>
                    <a:pt x="5977" y="5445"/>
                    <a:pt x="11682" y="4178"/>
                    <a:pt x="17478" y="3363"/>
                  </a:cubicBezTo>
                  <a:cubicBezTo>
                    <a:pt x="22006" y="2819"/>
                    <a:pt x="27982" y="3363"/>
                    <a:pt x="31876" y="555"/>
                  </a:cubicBezTo>
                  <a:cubicBezTo>
                    <a:pt x="32124" y="390"/>
                    <a:pt x="31996" y="0"/>
                    <a:pt x="3176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778;p65"/>
            <p:cNvSpPr/>
            <p:nvPr/>
          </p:nvSpPr>
          <p:spPr>
            <a:xfrm>
              <a:off x="6732726" y="3588129"/>
              <a:ext cx="569724" cy="97803"/>
            </a:xfrm>
            <a:custGeom>
              <a:avLst/>
              <a:gdLst/>
              <a:ahLst/>
              <a:cxnLst/>
              <a:rect l="l" t="t" r="r" b="b"/>
              <a:pathLst>
                <a:path w="32994" h="5664" extrusionOk="0">
                  <a:moveTo>
                    <a:pt x="32585" y="0"/>
                  </a:moveTo>
                  <a:cubicBezTo>
                    <a:pt x="32526" y="0"/>
                    <a:pt x="32462" y="15"/>
                    <a:pt x="32394" y="49"/>
                  </a:cubicBezTo>
                  <a:cubicBezTo>
                    <a:pt x="29496" y="1407"/>
                    <a:pt x="26598" y="1136"/>
                    <a:pt x="23429" y="1317"/>
                  </a:cubicBezTo>
                  <a:cubicBezTo>
                    <a:pt x="20984" y="1589"/>
                    <a:pt x="18629" y="2132"/>
                    <a:pt x="16275" y="2856"/>
                  </a:cubicBezTo>
                  <a:cubicBezTo>
                    <a:pt x="11113" y="4305"/>
                    <a:pt x="5136" y="3219"/>
                    <a:pt x="155" y="5301"/>
                  </a:cubicBezTo>
                  <a:cubicBezTo>
                    <a:pt x="0" y="5301"/>
                    <a:pt x="45" y="5501"/>
                    <a:pt x="175" y="5501"/>
                  </a:cubicBezTo>
                  <a:cubicBezTo>
                    <a:pt x="196" y="5501"/>
                    <a:pt x="220" y="5495"/>
                    <a:pt x="246" y="5483"/>
                  </a:cubicBezTo>
                  <a:cubicBezTo>
                    <a:pt x="5951" y="5301"/>
                    <a:pt x="11837" y="5664"/>
                    <a:pt x="17361" y="4124"/>
                  </a:cubicBezTo>
                  <a:cubicBezTo>
                    <a:pt x="20712" y="3309"/>
                    <a:pt x="24063" y="2856"/>
                    <a:pt x="27504" y="2766"/>
                  </a:cubicBezTo>
                  <a:cubicBezTo>
                    <a:pt x="29496" y="2675"/>
                    <a:pt x="31398" y="1860"/>
                    <a:pt x="32847" y="502"/>
                  </a:cubicBezTo>
                  <a:cubicBezTo>
                    <a:pt x="32994" y="281"/>
                    <a:pt x="32842" y="0"/>
                    <a:pt x="3258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779;p65"/>
            <p:cNvSpPr/>
            <p:nvPr/>
          </p:nvSpPr>
          <p:spPr>
            <a:xfrm>
              <a:off x="7098624" y="2973786"/>
              <a:ext cx="252900" cy="21308"/>
            </a:xfrm>
            <a:custGeom>
              <a:avLst/>
              <a:gdLst/>
              <a:ahLst/>
              <a:cxnLst/>
              <a:rect l="l" t="t" r="r" b="b"/>
              <a:pathLst>
                <a:path w="14646" h="1234" extrusionOk="0">
                  <a:moveTo>
                    <a:pt x="12297" y="0"/>
                  </a:moveTo>
                  <a:cubicBezTo>
                    <a:pt x="10541" y="0"/>
                    <a:pt x="8767" y="65"/>
                    <a:pt x="7038" y="129"/>
                  </a:cubicBezTo>
                  <a:cubicBezTo>
                    <a:pt x="4684" y="219"/>
                    <a:pt x="2329" y="38"/>
                    <a:pt x="156" y="944"/>
                  </a:cubicBezTo>
                  <a:cubicBezTo>
                    <a:pt x="0" y="1021"/>
                    <a:pt x="45" y="1233"/>
                    <a:pt x="176" y="1233"/>
                  </a:cubicBezTo>
                  <a:cubicBezTo>
                    <a:pt x="198" y="1233"/>
                    <a:pt x="221" y="1228"/>
                    <a:pt x="246" y="1215"/>
                  </a:cubicBezTo>
                  <a:cubicBezTo>
                    <a:pt x="1718" y="649"/>
                    <a:pt x="3296" y="543"/>
                    <a:pt x="4869" y="543"/>
                  </a:cubicBezTo>
                  <a:cubicBezTo>
                    <a:pt x="5813" y="543"/>
                    <a:pt x="6755" y="581"/>
                    <a:pt x="7672" y="581"/>
                  </a:cubicBezTo>
                  <a:cubicBezTo>
                    <a:pt x="9936" y="581"/>
                    <a:pt x="12200" y="581"/>
                    <a:pt x="14464" y="219"/>
                  </a:cubicBezTo>
                  <a:cubicBezTo>
                    <a:pt x="14645" y="219"/>
                    <a:pt x="14645" y="38"/>
                    <a:pt x="14464" y="38"/>
                  </a:cubicBezTo>
                  <a:cubicBezTo>
                    <a:pt x="13748" y="11"/>
                    <a:pt x="13024" y="0"/>
                    <a:pt x="1229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780;p65"/>
            <p:cNvSpPr/>
            <p:nvPr/>
          </p:nvSpPr>
          <p:spPr>
            <a:xfrm>
              <a:off x="7149788" y="2945139"/>
              <a:ext cx="173590" cy="15230"/>
            </a:xfrm>
            <a:custGeom>
              <a:avLst/>
              <a:gdLst/>
              <a:ahLst/>
              <a:cxnLst/>
              <a:rect l="l" t="t" r="r" b="b"/>
              <a:pathLst>
                <a:path w="10053" h="882" extrusionOk="0">
                  <a:moveTo>
                    <a:pt x="7538" y="0"/>
                  </a:moveTo>
                  <a:cubicBezTo>
                    <a:pt x="5034" y="0"/>
                    <a:pt x="2582" y="221"/>
                    <a:pt x="181" y="701"/>
                  </a:cubicBezTo>
                  <a:cubicBezTo>
                    <a:pt x="0" y="701"/>
                    <a:pt x="0" y="882"/>
                    <a:pt x="181" y="882"/>
                  </a:cubicBezTo>
                  <a:cubicBezTo>
                    <a:pt x="3351" y="610"/>
                    <a:pt x="6611" y="610"/>
                    <a:pt x="9961" y="339"/>
                  </a:cubicBezTo>
                  <a:cubicBezTo>
                    <a:pt x="10052" y="339"/>
                    <a:pt x="10052" y="67"/>
                    <a:pt x="9961" y="67"/>
                  </a:cubicBezTo>
                  <a:cubicBezTo>
                    <a:pt x="9148" y="23"/>
                    <a:pt x="8341" y="0"/>
                    <a:pt x="753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781;p65"/>
            <p:cNvSpPr/>
            <p:nvPr/>
          </p:nvSpPr>
          <p:spPr>
            <a:xfrm>
              <a:off x="7188881" y="2933777"/>
              <a:ext cx="54738" cy="6268"/>
            </a:xfrm>
            <a:custGeom>
              <a:avLst/>
              <a:gdLst/>
              <a:ahLst/>
              <a:cxnLst/>
              <a:rect l="l" t="t" r="r" b="b"/>
              <a:pathLst>
                <a:path w="3170" h="363" extrusionOk="0">
                  <a:moveTo>
                    <a:pt x="181" y="1"/>
                  </a:moveTo>
                  <a:cubicBezTo>
                    <a:pt x="0" y="1"/>
                    <a:pt x="0" y="272"/>
                    <a:pt x="181" y="272"/>
                  </a:cubicBezTo>
                  <a:cubicBezTo>
                    <a:pt x="1177" y="272"/>
                    <a:pt x="2083" y="363"/>
                    <a:pt x="3079" y="363"/>
                  </a:cubicBezTo>
                  <a:cubicBezTo>
                    <a:pt x="3170" y="363"/>
                    <a:pt x="3170" y="91"/>
                    <a:pt x="3079" y="91"/>
                  </a:cubicBezTo>
                  <a:cubicBezTo>
                    <a:pt x="2083" y="1"/>
                    <a:pt x="1177" y="1"/>
                    <a:pt x="1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782;p65"/>
            <p:cNvSpPr/>
            <p:nvPr/>
          </p:nvSpPr>
          <p:spPr>
            <a:xfrm>
              <a:off x="6508611" y="2320660"/>
              <a:ext cx="252917" cy="84973"/>
            </a:xfrm>
            <a:custGeom>
              <a:avLst/>
              <a:gdLst/>
              <a:ahLst/>
              <a:cxnLst/>
              <a:rect l="l" t="t" r="r" b="b"/>
              <a:pathLst>
                <a:path w="14647" h="4921" extrusionOk="0">
                  <a:moveTo>
                    <a:pt x="645" y="0"/>
                  </a:moveTo>
                  <a:cubicBezTo>
                    <a:pt x="284" y="0"/>
                    <a:pt x="1" y="514"/>
                    <a:pt x="366" y="733"/>
                  </a:cubicBezTo>
                  <a:cubicBezTo>
                    <a:pt x="3050" y="2567"/>
                    <a:pt x="6918" y="4920"/>
                    <a:pt x="10463" y="4920"/>
                  </a:cubicBezTo>
                  <a:cubicBezTo>
                    <a:pt x="11821" y="4920"/>
                    <a:pt x="13133" y="4575"/>
                    <a:pt x="14312" y="3722"/>
                  </a:cubicBezTo>
                  <a:cubicBezTo>
                    <a:pt x="14647" y="3471"/>
                    <a:pt x="14517" y="2987"/>
                    <a:pt x="14138" y="2987"/>
                  </a:cubicBezTo>
                  <a:cubicBezTo>
                    <a:pt x="14107" y="2987"/>
                    <a:pt x="14074" y="2991"/>
                    <a:pt x="14040" y="2997"/>
                  </a:cubicBezTo>
                  <a:cubicBezTo>
                    <a:pt x="12798" y="3411"/>
                    <a:pt x="11468" y="3618"/>
                    <a:pt x="10133" y="3618"/>
                  </a:cubicBezTo>
                  <a:cubicBezTo>
                    <a:pt x="9131" y="3618"/>
                    <a:pt x="8128" y="3502"/>
                    <a:pt x="7158" y="3269"/>
                  </a:cubicBezTo>
                  <a:cubicBezTo>
                    <a:pt x="4894" y="2545"/>
                    <a:pt x="2811" y="1458"/>
                    <a:pt x="909" y="100"/>
                  </a:cubicBezTo>
                  <a:cubicBezTo>
                    <a:pt x="822" y="30"/>
                    <a:pt x="731" y="0"/>
                    <a:pt x="6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783;p65"/>
            <p:cNvSpPr/>
            <p:nvPr/>
          </p:nvSpPr>
          <p:spPr>
            <a:xfrm>
              <a:off x="6614996" y="3129107"/>
              <a:ext cx="351307" cy="148708"/>
            </a:xfrm>
            <a:custGeom>
              <a:avLst/>
              <a:gdLst/>
              <a:ahLst/>
              <a:cxnLst/>
              <a:rect l="l" t="t" r="r" b="b"/>
              <a:pathLst>
                <a:path w="20345" h="8612" extrusionOk="0">
                  <a:moveTo>
                    <a:pt x="19743" y="0"/>
                  </a:moveTo>
                  <a:cubicBezTo>
                    <a:pt x="19714" y="0"/>
                    <a:pt x="19683" y="3"/>
                    <a:pt x="19652" y="8"/>
                  </a:cubicBezTo>
                  <a:cubicBezTo>
                    <a:pt x="16120" y="461"/>
                    <a:pt x="12588" y="2453"/>
                    <a:pt x="9600" y="3902"/>
                  </a:cubicBezTo>
                  <a:cubicBezTo>
                    <a:pt x="6611" y="5442"/>
                    <a:pt x="2898" y="6347"/>
                    <a:pt x="182" y="8339"/>
                  </a:cubicBezTo>
                  <a:cubicBezTo>
                    <a:pt x="1" y="8430"/>
                    <a:pt x="182" y="8611"/>
                    <a:pt x="272" y="8611"/>
                  </a:cubicBezTo>
                  <a:cubicBezTo>
                    <a:pt x="7064" y="6709"/>
                    <a:pt x="13403" y="3540"/>
                    <a:pt x="19833" y="823"/>
                  </a:cubicBezTo>
                  <a:cubicBezTo>
                    <a:pt x="20344" y="653"/>
                    <a:pt x="20214" y="0"/>
                    <a:pt x="197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784;p65"/>
            <p:cNvSpPr/>
            <p:nvPr/>
          </p:nvSpPr>
          <p:spPr>
            <a:xfrm>
              <a:off x="6392953" y="3751445"/>
              <a:ext cx="196521" cy="217916"/>
            </a:xfrm>
            <a:custGeom>
              <a:avLst/>
              <a:gdLst/>
              <a:ahLst/>
              <a:cxnLst/>
              <a:rect l="l" t="t" r="r" b="b"/>
              <a:pathLst>
                <a:path w="11381" h="12620" extrusionOk="0">
                  <a:moveTo>
                    <a:pt x="10878" y="0"/>
                  </a:moveTo>
                  <a:cubicBezTo>
                    <a:pt x="10847" y="0"/>
                    <a:pt x="10813" y="3"/>
                    <a:pt x="10777" y="9"/>
                  </a:cubicBezTo>
                  <a:cubicBezTo>
                    <a:pt x="7245" y="734"/>
                    <a:pt x="1087" y="3269"/>
                    <a:pt x="272" y="7435"/>
                  </a:cubicBezTo>
                  <a:cubicBezTo>
                    <a:pt x="0" y="9065"/>
                    <a:pt x="453" y="10695"/>
                    <a:pt x="1630" y="11872"/>
                  </a:cubicBezTo>
                  <a:cubicBezTo>
                    <a:pt x="2264" y="12461"/>
                    <a:pt x="3057" y="12619"/>
                    <a:pt x="3872" y="12619"/>
                  </a:cubicBezTo>
                  <a:cubicBezTo>
                    <a:pt x="4687" y="12619"/>
                    <a:pt x="5524" y="12461"/>
                    <a:pt x="6249" y="12415"/>
                  </a:cubicBezTo>
                  <a:cubicBezTo>
                    <a:pt x="6792" y="12325"/>
                    <a:pt x="6792" y="11510"/>
                    <a:pt x="6249" y="11510"/>
                  </a:cubicBezTo>
                  <a:cubicBezTo>
                    <a:pt x="4528" y="11419"/>
                    <a:pt x="2808" y="11691"/>
                    <a:pt x="1721" y="10152"/>
                  </a:cubicBezTo>
                  <a:cubicBezTo>
                    <a:pt x="725" y="8612"/>
                    <a:pt x="1721" y="6529"/>
                    <a:pt x="2898" y="5443"/>
                  </a:cubicBezTo>
                  <a:cubicBezTo>
                    <a:pt x="5072" y="3269"/>
                    <a:pt x="8241" y="2092"/>
                    <a:pt x="10958" y="734"/>
                  </a:cubicBezTo>
                  <a:cubicBezTo>
                    <a:pt x="11381" y="564"/>
                    <a:pt x="11330" y="0"/>
                    <a:pt x="1087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785;p65"/>
            <p:cNvSpPr/>
            <p:nvPr/>
          </p:nvSpPr>
          <p:spPr>
            <a:xfrm>
              <a:off x="7234226" y="3124549"/>
              <a:ext cx="387811" cy="39404"/>
            </a:xfrm>
            <a:custGeom>
              <a:avLst/>
              <a:gdLst/>
              <a:ahLst/>
              <a:cxnLst/>
              <a:rect l="l" t="t" r="r" b="b"/>
              <a:pathLst>
                <a:path w="22459" h="2282" extrusionOk="0">
                  <a:moveTo>
                    <a:pt x="22368" y="1"/>
                  </a:moveTo>
                  <a:cubicBezTo>
                    <a:pt x="18655" y="363"/>
                    <a:pt x="14942" y="634"/>
                    <a:pt x="11320" y="997"/>
                  </a:cubicBezTo>
                  <a:cubicBezTo>
                    <a:pt x="8023" y="1244"/>
                    <a:pt x="4500" y="2017"/>
                    <a:pt x="1162" y="2017"/>
                  </a:cubicBezTo>
                  <a:cubicBezTo>
                    <a:pt x="833" y="2017"/>
                    <a:pt x="506" y="2009"/>
                    <a:pt x="181" y="1993"/>
                  </a:cubicBezTo>
                  <a:lnTo>
                    <a:pt x="0" y="1993"/>
                  </a:lnTo>
                  <a:lnTo>
                    <a:pt x="0" y="2083"/>
                  </a:lnTo>
                  <a:cubicBezTo>
                    <a:pt x="322" y="2230"/>
                    <a:pt x="691" y="2281"/>
                    <a:pt x="1083" y="2281"/>
                  </a:cubicBezTo>
                  <a:cubicBezTo>
                    <a:pt x="1904" y="2281"/>
                    <a:pt x="2826" y="2054"/>
                    <a:pt x="3623" y="1993"/>
                  </a:cubicBezTo>
                  <a:cubicBezTo>
                    <a:pt x="5615" y="1812"/>
                    <a:pt x="7698" y="1631"/>
                    <a:pt x="9690" y="1449"/>
                  </a:cubicBezTo>
                  <a:cubicBezTo>
                    <a:pt x="13946" y="1087"/>
                    <a:pt x="18112" y="634"/>
                    <a:pt x="22368" y="91"/>
                  </a:cubicBezTo>
                  <a:cubicBezTo>
                    <a:pt x="22458" y="91"/>
                    <a:pt x="22458" y="1"/>
                    <a:pt x="2236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786;p65"/>
            <p:cNvSpPr/>
            <p:nvPr/>
          </p:nvSpPr>
          <p:spPr>
            <a:xfrm>
              <a:off x="7299894" y="3151123"/>
              <a:ext cx="298693" cy="28181"/>
            </a:xfrm>
            <a:custGeom>
              <a:avLst/>
              <a:gdLst/>
              <a:ahLst/>
              <a:cxnLst/>
              <a:rect l="l" t="t" r="r" b="b"/>
              <a:pathLst>
                <a:path w="17298" h="1632" extrusionOk="0">
                  <a:moveTo>
                    <a:pt x="17297" y="1"/>
                  </a:moveTo>
                  <a:lnTo>
                    <a:pt x="17297" y="1"/>
                  </a:lnTo>
                  <a:cubicBezTo>
                    <a:pt x="11501" y="273"/>
                    <a:pt x="5706" y="816"/>
                    <a:pt x="1" y="1631"/>
                  </a:cubicBezTo>
                  <a:cubicBezTo>
                    <a:pt x="5706" y="997"/>
                    <a:pt x="11501" y="454"/>
                    <a:pt x="172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787;p65"/>
            <p:cNvSpPr/>
            <p:nvPr/>
          </p:nvSpPr>
          <p:spPr>
            <a:xfrm>
              <a:off x="7412478" y="3174590"/>
              <a:ext cx="145444" cy="15644"/>
            </a:xfrm>
            <a:custGeom>
              <a:avLst/>
              <a:gdLst/>
              <a:ahLst/>
              <a:cxnLst/>
              <a:rect l="l" t="t" r="r" b="b"/>
              <a:pathLst>
                <a:path w="8423" h="906" extrusionOk="0">
                  <a:moveTo>
                    <a:pt x="1" y="906"/>
                  </a:moveTo>
                  <a:lnTo>
                    <a:pt x="1" y="906"/>
                  </a:lnTo>
                  <a:cubicBezTo>
                    <a:pt x="2808" y="363"/>
                    <a:pt x="5615" y="91"/>
                    <a:pt x="8423" y="0"/>
                  </a:cubicBezTo>
                  <a:lnTo>
                    <a:pt x="8423" y="0"/>
                  </a:lnTo>
                  <a:cubicBezTo>
                    <a:pt x="5615" y="91"/>
                    <a:pt x="2808" y="363"/>
                    <a:pt x="1" y="906"/>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788;p65"/>
            <p:cNvSpPr/>
            <p:nvPr/>
          </p:nvSpPr>
          <p:spPr>
            <a:xfrm>
              <a:off x="6751047" y="2555360"/>
              <a:ext cx="450354" cy="68828"/>
            </a:xfrm>
            <a:custGeom>
              <a:avLst/>
              <a:gdLst/>
              <a:ahLst/>
              <a:cxnLst/>
              <a:rect l="l" t="t" r="r" b="b"/>
              <a:pathLst>
                <a:path w="26081" h="3986" extrusionOk="0">
                  <a:moveTo>
                    <a:pt x="0" y="1"/>
                  </a:moveTo>
                  <a:lnTo>
                    <a:pt x="0" y="91"/>
                  </a:lnTo>
                  <a:cubicBezTo>
                    <a:pt x="8603" y="1450"/>
                    <a:pt x="17297" y="3442"/>
                    <a:pt x="25990" y="3985"/>
                  </a:cubicBezTo>
                  <a:cubicBezTo>
                    <a:pt x="26081" y="3985"/>
                    <a:pt x="26081" y="3804"/>
                    <a:pt x="25990" y="3804"/>
                  </a:cubicBezTo>
                  <a:cubicBezTo>
                    <a:pt x="17568" y="1812"/>
                    <a:pt x="8603" y="1178"/>
                    <a:pt x="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789;p65"/>
            <p:cNvSpPr/>
            <p:nvPr/>
          </p:nvSpPr>
          <p:spPr>
            <a:xfrm>
              <a:off x="6927745" y="2556931"/>
              <a:ext cx="222060" cy="46916"/>
            </a:xfrm>
            <a:custGeom>
              <a:avLst/>
              <a:gdLst/>
              <a:ahLst/>
              <a:cxnLst/>
              <a:rect l="l" t="t" r="r" b="b"/>
              <a:pathLst>
                <a:path w="12860" h="2717" extrusionOk="0">
                  <a:moveTo>
                    <a:pt x="0" y="0"/>
                  </a:moveTo>
                  <a:lnTo>
                    <a:pt x="0" y="0"/>
                  </a:lnTo>
                  <a:cubicBezTo>
                    <a:pt x="4256" y="996"/>
                    <a:pt x="8512" y="2083"/>
                    <a:pt x="12859" y="2717"/>
                  </a:cubicBezTo>
                  <a:cubicBezTo>
                    <a:pt x="12859" y="2717"/>
                    <a:pt x="12859" y="2626"/>
                    <a:pt x="12859" y="2536"/>
                  </a:cubicBezTo>
                  <a:cubicBezTo>
                    <a:pt x="8603" y="1630"/>
                    <a:pt x="4256" y="906"/>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790;p65"/>
            <p:cNvSpPr/>
            <p:nvPr/>
          </p:nvSpPr>
          <p:spPr>
            <a:xfrm>
              <a:off x="6993413" y="2536590"/>
              <a:ext cx="126674" cy="29735"/>
            </a:xfrm>
            <a:custGeom>
              <a:avLst/>
              <a:gdLst/>
              <a:ahLst/>
              <a:cxnLst/>
              <a:rect l="l" t="t" r="r" b="b"/>
              <a:pathLst>
                <a:path w="7336" h="1722" extrusionOk="0">
                  <a:moveTo>
                    <a:pt x="91" y="1"/>
                  </a:moveTo>
                  <a:cubicBezTo>
                    <a:pt x="0" y="91"/>
                    <a:pt x="0" y="273"/>
                    <a:pt x="91" y="273"/>
                  </a:cubicBezTo>
                  <a:cubicBezTo>
                    <a:pt x="2445" y="544"/>
                    <a:pt x="4800" y="1359"/>
                    <a:pt x="7154" y="1721"/>
                  </a:cubicBezTo>
                  <a:cubicBezTo>
                    <a:pt x="7336" y="1721"/>
                    <a:pt x="7336" y="1540"/>
                    <a:pt x="7245" y="1540"/>
                  </a:cubicBezTo>
                  <a:cubicBezTo>
                    <a:pt x="4891" y="816"/>
                    <a:pt x="2536" y="273"/>
                    <a:pt x="9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791;p65"/>
            <p:cNvSpPr/>
            <p:nvPr/>
          </p:nvSpPr>
          <p:spPr>
            <a:xfrm>
              <a:off x="6432047" y="3205464"/>
              <a:ext cx="12519" cy="39508"/>
            </a:xfrm>
            <a:custGeom>
              <a:avLst/>
              <a:gdLst/>
              <a:ahLst/>
              <a:cxnLst/>
              <a:rect l="l" t="t" r="r" b="b"/>
              <a:pathLst>
                <a:path w="725" h="2288" extrusionOk="0">
                  <a:moveTo>
                    <a:pt x="317" y="1"/>
                  </a:moveTo>
                  <a:cubicBezTo>
                    <a:pt x="204" y="1"/>
                    <a:pt x="91" y="69"/>
                    <a:pt x="91" y="205"/>
                  </a:cubicBezTo>
                  <a:cubicBezTo>
                    <a:pt x="0" y="929"/>
                    <a:pt x="91" y="1654"/>
                    <a:pt x="453" y="2287"/>
                  </a:cubicBezTo>
                  <a:cubicBezTo>
                    <a:pt x="544" y="2287"/>
                    <a:pt x="634" y="2287"/>
                    <a:pt x="725" y="2197"/>
                  </a:cubicBezTo>
                  <a:cubicBezTo>
                    <a:pt x="634" y="1472"/>
                    <a:pt x="634" y="839"/>
                    <a:pt x="544" y="205"/>
                  </a:cubicBezTo>
                  <a:cubicBezTo>
                    <a:pt x="544" y="69"/>
                    <a:pt x="431" y="1"/>
                    <a:pt x="31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792;p65"/>
            <p:cNvSpPr/>
            <p:nvPr/>
          </p:nvSpPr>
          <p:spPr>
            <a:xfrm>
              <a:off x="6468015" y="3181618"/>
              <a:ext cx="18770" cy="71954"/>
            </a:xfrm>
            <a:custGeom>
              <a:avLst/>
              <a:gdLst/>
              <a:ahLst/>
              <a:cxnLst/>
              <a:rect l="l" t="t" r="r" b="b"/>
              <a:pathLst>
                <a:path w="1087" h="4167" extrusionOk="0">
                  <a:moveTo>
                    <a:pt x="374" y="1"/>
                  </a:moveTo>
                  <a:cubicBezTo>
                    <a:pt x="317" y="1"/>
                    <a:pt x="272" y="46"/>
                    <a:pt x="272" y="137"/>
                  </a:cubicBezTo>
                  <a:cubicBezTo>
                    <a:pt x="0" y="1495"/>
                    <a:pt x="181" y="2853"/>
                    <a:pt x="725" y="4031"/>
                  </a:cubicBezTo>
                  <a:cubicBezTo>
                    <a:pt x="770" y="4121"/>
                    <a:pt x="860" y="4167"/>
                    <a:pt x="940" y="4167"/>
                  </a:cubicBezTo>
                  <a:cubicBezTo>
                    <a:pt x="1019" y="4167"/>
                    <a:pt x="1087" y="4121"/>
                    <a:pt x="1087" y="4031"/>
                  </a:cubicBezTo>
                  <a:cubicBezTo>
                    <a:pt x="1087" y="3397"/>
                    <a:pt x="996" y="2763"/>
                    <a:pt x="815" y="2129"/>
                  </a:cubicBezTo>
                  <a:cubicBezTo>
                    <a:pt x="725" y="1495"/>
                    <a:pt x="634" y="771"/>
                    <a:pt x="544" y="137"/>
                  </a:cubicBezTo>
                  <a:cubicBezTo>
                    <a:pt x="498" y="46"/>
                    <a:pt x="430" y="1"/>
                    <a:pt x="37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793;p65"/>
            <p:cNvSpPr/>
            <p:nvPr/>
          </p:nvSpPr>
          <p:spPr>
            <a:xfrm>
              <a:off x="6500841" y="3204566"/>
              <a:ext cx="15662" cy="42115"/>
            </a:xfrm>
            <a:custGeom>
              <a:avLst/>
              <a:gdLst/>
              <a:ahLst/>
              <a:cxnLst/>
              <a:rect l="l" t="t" r="r" b="b"/>
              <a:pathLst>
                <a:path w="907" h="2439" extrusionOk="0">
                  <a:moveTo>
                    <a:pt x="568" y="0"/>
                  </a:moveTo>
                  <a:cubicBezTo>
                    <a:pt x="522" y="0"/>
                    <a:pt x="480" y="22"/>
                    <a:pt x="454" y="76"/>
                  </a:cubicBezTo>
                  <a:cubicBezTo>
                    <a:pt x="1" y="800"/>
                    <a:pt x="1" y="1706"/>
                    <a:pt x="454" y="2339"/>
                  </a:cubicBezTo>
                  <a:cubicBezTo>
                    <a:pt x="523" y="2409"/>
                    <a:pt x="605" y="2438"/>
                    <a:pt x="681" y="2438"/>
                  </a:cubicBezTo>
                  <a:cubicBezTo>
                    <a:pt x="803" y="2438"/>
                    <a:pt x="906" y="2361"/>
                    <a:pt x="906" y="2249"/>
                  </a:cubicBezTo>
                  <a:cubicBezTo>
                    <a:pt x="635" y="1615"/>
                    <a:pt x="635" y="891"/>
                    <a:pt x="816" y="257"/>
                  </a:cubicBezTo>
                  <a:cubicBezTo>
                    <a:pt x="816" y="129"/>
                    <a:pt x="680" y="0"/>
                    <a:pt x="56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794;p65"/>
            <p:cNvSpPr/>
            <p:nvPr/>
          </p:nvSpPr>
          <p:spPr>
            <a:xfrm>
              <a:off x="6410152" y="3863649"/>
              <a:ext cx="179841" cy="49022"/>
            </a:xfrm>
            <a:custGeom>
              <a:avLst/>
              <a:gdLst/>
              <a:ahLst/>
              <a:cxnLst/>
              <a:rect l="l" t="t" r="r" b="b"/>
              <a:pathLst>
                <a:path w="10415" h="2839" extrusionOk="0">
                  <a:moveTo>
                    <a:pt x="7616" y="0"/>
                  </a:moveTo>
                  <a:cubicBezTo>
                    <a:pt x="6309" y="0"/>
                    <a:pt x="4994" y="185"/>
                    <a:pt x="3713" y="575"/>
                  </a:cubicBezTo>
                  <a:cubicBezTo>
                    <a:pt x="2627" y="846"/>
                    <a:pt x="272" y="1208"/>
                    <a:pt x="1" y="2567"/>
                  </a:cubicBezTo>
                  <a:cubicBezTo>
                    <a:pt x="1" y="2657"/>
                    <a:pt x="91" y="2748"/>
                    <a:pt x="182" y="2838"/>
                  </a:cubicBezTo>
                  <a:lnTo>
                    <a:pt x="363" y="2838"/>
                  </a:lnTo>
                  <a:cubicBezTo>
                    <a:pt x="997" y="1661"/>
                    <a:pt x="4076" y="1299"/>
                    <a:pt x="5253" y="1118"/>
                  </a:cubicBezTo>
                  <a:cubicBezTo>
                    <a:pt x="6792" y="756"/>
                    <a:pt x="8422" y="756"/>
                    <a:pt x="10052" y="665"/>
                  </a:cubicBezTo>
                  <a:cubicBezTo>
                    <a:pt x="10415" y="665"/>
                    <a:pt x="10415" y="212"/>
                    <a:pt x="10052" y="212"/>
                  </a:cubicBezTo>
                  <a:cubicBezTo>
                    <a:pt x="9250" y="73"/>
                    <a:pt x="8435" y="0"/>
                    <a:pt x="761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795;p65"/>
            <p:cNvSpPr/>
            <p:nvPr/>
          </p:nvSpPr>
          <p:spPr>
            <a:xfrm>
              <a:off x="6896456" y="3399758"/>
              <a:ext cx="220506" cy="29424"/>
            </a:xfrm>
            <a:custGeom>
              <a:avLst/>
              <a:gdLst/>
              <a:ahLst/>
              <a:cxnLst/>
              <a:rect l="l" t="t" r="r" b="b"/>
              <a:pathLst>
                <a:path w="12770" h="1704" extrusionOk="0">
                  <a:moveTo>
                    <a:pt x="12769" y="1"/>
                  </a:moveTo>
                  <a:cubicBezTo>
                    <a:pt x="10130" y="939"/>
                    <a:pt x="7377" y="1384"/>
                    <a:pt x="4633" y="1384"/>
                  </a:cubicBezTo>
                  <a:cubicBezTo>
                    <a:pt x="3140" y="1384"/>
                    <a:pt x="1650" y="1252"/>
                    <a:pt x="182" y="997"/>
                  </a:cubicBezTo>
                  <a:cubicBezTo>
                    <a:pt x="91" y="997"/>
                    <a:pt x="1" y="1178"/>
                    <a:pt x="182" y="1178"/>
                  </a:cubicBezTo>
                  <a:cubicBezTo>
                    <a:pt x="1663" y="1532"/>
                    <a:pt x="3179" y="1703"/>
                    <a:pt x="4696" y="1703"/>
                  </a:cubicBezTo>
                  <a:cubicBezTo>
                    <a:pt x="7446" y="1703"/>
                    <a:pt x="10202" y="1142"/>
                    <a:pt x="12769" y="91"/>
                  </a:cubicBezTo>
                  <a:cubicBezTo>
                    <a:pt x="12769" y="91"/>
                    <a:pt x="12769" y="1"/>
                    <a:pt x="127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796;p65"/>
            <p:cNvSpPr/>
            <p:nvPr/>
          </p:nvSpPr>
          <p:spPr>
            <a:xfrm>
              <a:off x="6968393" y="3427904"/>
              <a:ext cx="137622" cy="22154"/>
            </a:xfrm>
            <a:custGeom>
              <a:avLst/>
              <a:gdLst/>
              <a:ahLst/>
              <a:cxnLst/>
              <a:rect l="l" t="t" r="r" b="b"/>
              <a:pathLst>
                <a:path w="7970" h="1283" extrusionOk="0">
                  <a:moveTo>
                    <a:pt x="7788" y="1"/>
                  </a:moveTo>
                  <a:cubicBezTo>
                    <a:pt x="5253" y="635"/>
                    <a:pt x="2717" y="997"/>
                    <a:pt x="91" y="1087"/>
                  </a:cubicBezTo>
                  <a:cubicBezTo>
                    <a:pt x="1" y="1087"/>
                    <a:pt x="1" y="1268"/>
                    <a:pt x="91" y="1268"/>
                  </a:cubicBezTo>
                  <a:cubicBezTo>
                    <a:pt x="354" y="1278"/>
                    <a:pt x="616" y="1282"/>
                    <a:pt x="879" y="1282"/>
                  </a:cubicBezTo>
                  <a:cubicBezTo>
                    <a:pt x="3241" y="1282"/>
                    <a:pt x="5588" y="915"/>
                    <a:pt x="7788" y="182"/>
                  </a:cubicBezTo>
                  <a:cubicBezTo>
                    <a:pt x="7970" y="91"/>
                    <a:pt x="7970" y="1"/>
                    <a:pt x="778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97;p65"/>
            <p:cNvSpPr/>
            <p:nvPr/>
          </p:nvSpPr>
          <p:spPr>
            <a:xfrm>
              <a:off x="6647839" y="3699556"/>
              <a:ext cx="218624" cy="77065"/>
            </a:xfrm>
            <a:custGeom>
              <a:avLst/>
              <a:gdLst/>
              <a:ahLst/>
              <a:cxnLst/>
              <a:rect l="l" t="t" r="r" b="b"/>
              <a:pathLst>
                <a:path w="12661" h="4463" extrusionOk="0">
                  <a:moveTo>
                    <a:pt x="12548" y="1"/>
                  </a:moveTo>
                  <a:cubicBezTo>
                    <a:pt x="12532" y="1"/>
                    <a:pt x="12514" y="8"/>
                    <a:pt x="12497" y="26"/>
                  </a:cubicBezTo>
                  <a:cubicBezTo>
                    <a:pt x="8332" y="1112"/>
                    <a:pt x="4166" y="2833"/>
                    <a:pt x="91" y="4282"/>
                  </a:cubicBezTo>
                  <a:cubicBezTo>
                    <a:pt x="0" y="4282"/>
                    <a:pt x="91" y="4463"/>
                    <a:pt x="181" y="4463"/>
                  </a:cubicBezTo>
                  <a:cubicBezTo>
                    <a:pt x="4438" y="3467"/>
                    <a:pt x="8603" y="2108"/>
                    <a:pt x="12588" y="207"/>
                  </a:cubicBezTo>
                  <a:cubicBezTo>
                    <a:pt x="12661" y="134"/>
                    <a:pt x="12616" y="1"/>
                    <a:pt x="125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798;p65"/>
            <p:cNvSpPr/>
            <p:nvPr/>
          </p:nvSpPr>
          <p:spPr>
            <a:xfrm>
              <a:off x="6730705" y="3704426"/>
              <a:ext cx="184020" cy="73767"/>
            </a:xfrm>
            <a:custGeom>
              <a:avLst/>
              <a:gdLst/>
              <a:ahLst/>
              <a:cxnLst/>
              <a:rect l="l" t="t" r="r" b="b"/>
              <a:pathLst>
                <a:path w="10657" h="4272" extrusionOk="0">
                  <a:moveTo>
                    <a:pt x="10383" y="1"/>
                  </a:moveTo>
                  <a:cubicBezTo>
                    <a:pt x="10364" y="1"/>
                    <a:pt x="10344" y="5"/>
                    <a:pt x="10324" y="15"/>
                  </a:cubicBezTo>
                  <a:cubicBezTo>
                    <a:pt x="6883" y="1283"/>
                    <a:pt x="3442" y="2642"/>
                    <a:pt x="91" y="4181"/>
                  </a:cubicBezTo>
                  <a:cubicBezTo>
                    <a:pt x="1" y="4272"/>
                    <a:pt x="91" y="4272"/>
                    <a:pt x="91" y="4272"/>
                  </a:cubicBezTo>
                  <a:cubicBezTo>
                    <a:pt x="3533" y="3094"/>
                    <a:pt x="7064" y="1917"/>
                    <a:pt x="10415" y="378"/>
                  </a:cubicBezTo>
                  <a:cubicBezTo>
                    <a:pt x="10657" y="297"/>
                    <a:pt x="10540" y="1"/>
                    <a:pt x="1038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799;p65"/>
            <p:cNvSpPr/>
            <p:nvPr/>
          </p:nvSpPr>
          <p:spPr>
            <a:xfrm>
              <a:off x="6078650" y="3108127"/>
              <a:ext cx="251777" cy="21135"/>
            </a:xfrm>
            <a:custGeom>
              <a:avLst/>
              <a:gdLst/>
              <a:ahLst/>
              <a:cxnLst/>
              <a:rect l="l" t="t" r="r" b="b"/>
              <a:pathLst>
                <a:path w="14581" h="1224" extrusionOk="0">
                  <a:moveTo>
                    <a:pt x="12107" y="0"/>
                  </a:moveTo>
                  <a:cubicBezTo>
                    <a:pt x="8067" y="0"/>
                    <a:pt x="4079" y="365"/>
                    <a:pt x="91" y="1042"/>
                  </a:cubicBezTo>
                  <a:cubicBezTo>
                    <a:pt x="0" y="1042"/>
                    <a:pt x="0" y="1223"/>
                    <a:pt x="91" y="1223"/>
                  </a:cubicBezTo>
                  <a:cubicBezTo>
                    <a:pt x="4891" y="861"/>
                    <a:pt x="9690" y="318"/>
                    <a:pt x="14580" y="136"/>
                  </a:cubicBezTo>
                  <a:lnTo>
                    <a:pt x="14580" y="46"/>
                  </a:lnTo>
                  <a:cubicBezTo>
                    <a:pt x="13753" y="15"/>
                    <a:pt x="12929" y="0"/>
                    <a:pt x="121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800;p65"/>
            <p:cNvSpPr/>
            <p:nvPr/>
          </p:nvSpPr>
          <p:spPr>
            <a:xfrm>
              <a:off x="6210004" y="3121423"/>
              <a:ext cx="132925" cy="6268"/>
            </a:xfrm>
            <a:custGeom>
              <a:avLst/>
              <a:gdLst/>
              <a:ahLst/>
              <a:cxnLst/>
              <a:rect l="l" t="t" r="r" b="b"/>
              <a:pathLst>
                <a:path w="7698" h="363" extrusionOk="0">
                  <a:moveTo>
                    <a:pt x="7607" y="0"/>
                  </a:moveTo>
                  <a:cubicBezTo>
                    <a:pt x="5162" y="0"/>
                    <a:pt x="2626" y="91"/>
                    <a:pt x="91" y="182"/>
                  </a:cubicBezTo>
                  <a:cubicBezTo>
                    <a:pt x="0" y="182"/>
                    <a:pt x="0" y="363"/>
                    <a:pt x="91" y="363"/>
                  </a:cubicBezTo>
                  <a:cubicBezTo>
                    <a:pt x="2717" y="363"/>
                    <a:pt x="5162" y="363"/>
                    <a:pt x="7607" y="182"/>
                  </a:cubicBezTo>
                  <a:cubicBezTo>
                    <a:pt x="7698" y="182"/>
                    <a:pt x="7698" y="0"/>
                    <a:pt x="76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801;p65"/>
            <p:cNvSpPr/>
            <p:nvPr/>
          </p:nvSpPr>
          <p:spPr>
            <a:xfrm>
              <a:off x="6537120" y="2771152"/>
              <a:ext cx="543874" cy="305358"/>
            </a:xfrm>
            <a:custGeom>
              <a:avLst/>
              <a:gdLst/>
              <a:ahLst/>
              <a:cxnLst/>
              <a:rect l="l" t="t" r="r" b="b"/>
              <a:pathLst>
                <a:path w="31497" h="17684" extrusionOk="0">
                  <a:moveTo>
                    <a:pt x="31225" y="1"/>
                  </a:moveTo>
                  <a:cubicBezTo>
                    <a:pt x="19815" y="2989"/>
                    <a:pt x="9491" y="10596"/>
                    <a:pt x="73" y="17478"/>
                  </a:cubicBezTo>
                  <a:cubicBezTo>
                    <a:pt x="0" y="17551"/>
                    <a:pt x="45" y="17684"/>
                    <a:pt x="161" y="17684"/>
                  </a:cubicBezTo>
                  <a:cubicBezTo>
                    <a:pt x="189" y="17684"/>
                    <a:pt x="220" y="17677"/>
                    <a:pt x="254" y="17659"/>
                  </a:cubicBezTo>
                  <a:cubicBezTo>
                    <a:pt x="5054" y="14490"/>
                    <a:pt x="9853" y="11139"/>
                    <a:pt x="14834" y="8151"/>
                  </a:cubicBezTo>
                  <a:cubicBezTo>
                    <a:pt x="20086" y="5072"/>
                    <a:pt x="25610" y="2355"/>
                    <a:pt x="31316" y="182"/>
                  </a:cubicBezTo>
                  <a:cubicBezTo>
                    <a:pt x="31497" y="182"/>
                    <a:pt x="31406" y="1"/>
                    <a:pt x="3122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802;p65"/>
            <p:cNvSpPr/>
            <p:nvPr/>
          </p:nvSpPr>
          <p:spPr>
            <a:xfrm>
              <a:off x="6854237" y="2788040"/>
              <a:ext cx="231022" cy="105090"/>
            </a:xfrm>
            <a:custGeom>
              <a:avLst/>
              <a:gdLst/>
              <a:ahLst/>
              <a:cxnLst/>
              <a:rect l="l" t="t" r="r" b="b"/>
              <a:pathLst>
                <a:path w="13379" h="6086" extrusionOk="0">
                  <a:moveTo>
                    <a:pt x="13202" y="0"/>
                  </a:moveTo>
                  <a:cubicBezTo>
                    <a:pt x="13180" y="0"/>
                    <a:pt x="13157" y="6"/>
                    <a:pt x="13132" y="19"/>
                  </a:cubicBezTo>
                  <a:cubicBezTo>
                    <a:pt x="8604" y="1468"/>
                    <a:pt x="4257" y="3460"/>
                    <a:pt x="91" y="5905"/>
                  </a:cubicBezTo>
                  <a:cubicBezTo>
                    <a:pt x="1" y="5905"/>
                    <a:pt x="91" y="6086"/>
                    <a:pt x="182" y="6086"/>
                  </a:cubicBezTo>
                  <a:cubicBezTo>
                    <a:pt x="4438" y="3913"/>
                    <a:pt x="8785" y="2101"/>
                    <a:pt x="13222" y="290"/>
                  </a:cubicBezTo>
                  <a:cubicBezTo>
                    <a:pt x="13378" y="212"/>
                    <a:pt x="13333" y="0"/>
                    <a:pt x="132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803;p65"/>
            <p:cNvSpPr/>
            <p:nvPr/>
          </p:nvSpPr>
          <p:spPr>
            <a:xfrm>
              <a:off x="6962142" y="2827444"/>
              <a:ext cx="90706" cy="39111"/>
            </a:xfrm>
            <a:custGeom>
              <a:avLst/>
              <a:gdLst/>
              <a:ahLst/>
              <a:cxnLst/>
              <a:rect l="l" t="t" r="r" b="b"/>
              <a:pathLst>
                <a:path w="5253" h="2265" extrusionOk="0">
                  <a:moveTo>
                    <a:pt x="4981" y="1"/>
                  </a:moveTo>
                  <a:cubicBezTo>
                    <a:pt x="3351" y="544"/>
                    <a:pt x="1721" y="1178"/>
                    <a:pt x="181" y="1993"/>
                  </a:cubicBezTo>
                  <a:cubicBezTo>
                    <a:pt x="0" y="2083"/>
                    <a:pt x="91" y="2265"/>
                    <a:pt x="272" y="2265"/>
                  </a:cubicBezTo>
                  <a:cubicBezTo>
                    <a:pt x="1993" y="1721"/>
                    <a:pt x="3532" y="1178"/>
                    <a:pt x="5072" y="363"/>
                  </a:cubicBezTo>
                  <a:cubicBezTo>
                    <a:pt x="5253" y="272"/>
                    <a:pt x="5162" y="1"/>
                    <a:pt x="49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804;p65"/>
            <p:cNvSpPr/>
            <p:nvPr/>
          </p:nvSpPr>
          <p:spPr>
            <a:xfrm>
              <a:off x="7116945" y="3640329"/>
              <a:ext cx="148224" cy="42478"/>
            </a:xfrm>
            <a:custGeom>
              <a:avLst/>
              <a:gdLst/>
              <a:ahLst/>
              <a:cxnLst/>
              <a:rect l="l" t="t" r="r" b="b"/>
              <a:pathLst>
                <a:path w="8584" h="2460" extrusionOk="0">
                  <a:moveTo>
                    <a:pt x="8324" y="0"/>
                  </a:moveTo>
                  <a:cubicBezTo>
                    <a:pt x="8299" y="0"/>
                    <a:pt x="8271" y="5"/>
                    <a:pt x="8241" y="14"/>
                  </a:cubicBezTo>
                  <a:cubicBezTo>
                    <a:pt x="6792" y="377"/>
                    <a:pt x="5253" y="739"/>
                    <a:pt x="3713" y="920"/>
                  </a:cubicBezTo>
                  <a:cubicBezTo>
                    <a:pt x="2966" y="920"/>
                    <a:pt x="1914" y="614"/>
                    <a:pt x="1014" y="614"/>
                  </a:cubicBezTo>
                  <a:cubicBezTo>
                    <a:pt x="714" y="614"/>
                    <a:pt x="431" y="648"/>
                    <a:pt x="182" y="739"/>
                  </a:cubicBezTo>
                  <a:cubicBezTo>
                    <a:pt x="91" y="830"/>
                    <a:pt x="0" y="920"/>
                    <a:pt x="0" y="1011"/>
                  </a:cubicBezTo>
                  <a:cubicBezTo>
                    <a:pt x="91" y="1826"/>
                    <a:pt x="815" y="2188"/>
                    <a:pt x="1449" y="2460"/>
                  </a:cubicBezTo>
                  <a:cubicBezTo>
                    <a:pt x="667" y="1677"/>
                    <a:pt x="387" y="1286"/>
                    <a:pt x="655" y="1286"/>
                  </a:cubicBezTo>
                  <a:cubicBezTo>
                    <a:pt x="728" y="1286"/>
                    <a:pt x="841" y="1315"/>
                    <a:pt x="997" y="1373"/>
                  </a:cubicBezTo>
                  <a:cubicBezTo>
                    <a:pt x="1178" y="1373"/>
                    <a:pt x="1359" y="1463"/>
                    <a:pt x="1540" y="1463"/>
                  </a:cubicBezTo>
                  <a:cubicBezTo>
                    <a:pt x="2123" y="1569"/>
                    <a:pt x="2707" y="1613"/>
                    <a:pt x="3309" y="1613"/>
                  </a:cubicBezTo>
                  <a:cubicBezTo>
                    <a:pt x="3734" y="1613"/>
                    <a:pt x="4169" y="1591"/>
                    <a:pt x="4619" y="1554"/>
                  </a:cubicBezTo>
                  <a:cubicBezTo>
                    <a:pt x="5977" y="1463"/>
                    <a:pt x="7245" y="1101"/>
                    <a:pt x="8422" y="377"/>
                  </a:cubicBezTo>
                  <a:cubicBezTo>
                    <a:pt x="8584" y="296"/>
                    <a:pt x="8529" y="0"/>
                    <a:pt x="832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805;p65"/>
            <p:cNvSpPr/>
            <p:nvPr/>
          </p:nvSpPr>
          <p:spPr>
            <a:xfrm>
              <a:off x="7148216" y="3667145"/>
              <a:ext cx="101654" cy="20358"/>
            </a:xfrm>
            <a:custGeom>
              <a:avLst/>
              <a:gdLst/>
              <a:ahLst/>
              <a:cxnLst/>
              <a:rect l="l" t="t" r="r" b="b"/>
              <a:pathLst>
                <a:path w="5887" h="1179" extrusionOk="0">
                  <a:moveTo>
                    <a:pt x="5615" y="1"/>
                  </a:moveTo>
                  <a:cubicBezTo>
                    <a:pt x="3804" y="182"/>
                    <a:pt x="1993" y="725"/>
                    <a:pt x="182" y="997"/>
                  </a:cubicBezTo>
                  <a:cubicBezTo>
                    <a:pt x="1" y="997"/>
                    <a:pt x="1" y="1178"/>
                    <a:pt x="182" y="1178"/>
                  </a:cubicBezTo>
                  <a:cubicBezTo>
                    <a:pt x="1993" y="1178"/>
                    <a:pt x="3895" y="907"/>
                    <a:pt x="5706" y="273"/>
                  </a:cubicBezTo>
                  <a:cubicBezTo>
                    <a:pt x="5887" y="182"/>
                    <a:pt x="5796" y="1"/>
                    <a:pt x="56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806;p65"/>
            <p:cNvSpPr/>
            <p:nvPr/>
          </p:nvSpPr>
          <p:spPr>
            <a:xfrm>
              <a:off x="7760056" y="2561300"/>
              <a:ext cx="243524" cy="144201"/>
            </a:xfrm>
            <a:custGeom>
              <a:avLst/>
              <a:gdLst/>
              <a:ahLst/>
              <a:cxnLst/>
              <a:rect l="l" t="t" r="r" b="b"/>
              <a:pathLst>
                <a:path w="14103" h="8351" extrusionOk="0">
                  <a:moveTo>
                    <a:pt x="263" y="1"/>
                  </a:moveTo>
                  <a:cubicBezTo>
                    <a:pt x="113" y="1"/>
                    <a:pt x="1" y="213"/>
                    <a:pt x="157" y="290"/>
                  </a:cubicBezTo>
                  <a:cubicBezTo>
                    <a:pt x="4866" y="2826"/>
                    <a:pt x="9484" y="5543"/>
                    <a:pt x="14012" y="8350"/>
                  </a:cubicBezTo>
                  <a:lnTo>
                    <a:pt x="14102" y="8350"/>
                  </a:lnTo>
                  <a:cubicBezTo>
                    <a:pt x="9575" y="5362"/>
                    <a:pt x="5047" y="2554"/>
                    <a:pt x="338" y="19"/>
                  </a:cubicBezTo>
                  <a:cubicBezTo>
                    <a:pt x="312" y="6"/>
                    <a:pt x="287" y="1"/>
                    <a:pt x="2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807;p65"/>
            <p:cNvSpPr/>
            <p:nvPr/>
          </p:nvSpPr>
          <p:spPr>
            <a:xfrm>
              <a:off x="7882051" y="2668859"/>
              <a:ext cx="169999" cy="91362"/>
            </a:xfrm>
            <a:custGeom>
              <a:avLst/>
              <a:gdLst/>
              <a:ahLst/>
              <a:cxnLst/>
              <a:rect l="l" t="t" r="r" b="b"/>
              <a:pathLst>
                <a:path w="9845" h="5291" extrusionOk="0">
                  <a:moveTo>
                    <a:pt x="48" y="1"/>
                  </a:moveTo>
                  <a:cubicBezTo>
                    <a:pt x="27" y="1"/>
                    <a:pt x="1" y="65"/>
                    <a:pt x="65" y="129"/>
                  </a:cubicBezTo>
                  <a:cubicBezTo>
                    <a:pt x="2781" y="2574"/>
                    <a:pt x="6041" y="4294"/>
                    <a:pt x="9664" y="5291"/>
                  </a:cubicBezTo>
                  <a:cubicBezTo>
                    <a:pt x="9845" y="5291"/>
                    <a:pt x="9845" y="5019"/>
                    <a:pt x="9754" y="5019"/>
                  </a:cubicBezTo>
                  <a:cubicBezTo>
                    <a:pt x="6313" y="3661"/>
                    <a:pt x="3144" y="2031"/>
                    <a:pt x="65" y="38"/>
                  </a:cubicBezTo>
                  <a:cubicBezTo>
                    <a:pt x="65" y="12"/>
                    <a:pt x="57" y="1"/>
                    <a:pt x="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808;p65"/>
            <p:cNvSpPr/>
            <p:nvPr/>
          </p:nvSpPr>
          <p:spPr>
            <a:xfrm>
              <a:off x="7922543" y="2726947"/>
              <a:ext cx="135325" cy="63303"/>
            </a:xfrm>
            <a:custGeom>
              <a:avLst/>
              <a:gdLst/>
              <a:ahLst/>
              <a:cxnLst/>
              <a:rect l="l" t="t" r="r" b="b"/>
              <a:pathLst>
                <a:path w="7837" h="3666" extrusionOk="0">
                  <a:moveTo>
                    <a:pt x="114" y="0"/>
                  </a:moveTo>
                  <a:cubicBezTo>
                    <a:pt x="46" y="0"/>
                    <a:pt x="1" y="133"/>
                    <a:pt x="74" y="206"/>
                  </a:cubicBezTo>
                  <a:cubicBezTo>
                    <a:pt x="2247" y="1927"/>
                    <a:pt x="4874" y="3104"/>
                    <a:pt x="7681" y="3647"/>
                  </a:cubicBezTo>
                  <a:cubicBezTo>
                    <a:pt x="7694" y="3660"/>
                    <a:pt x="7706" y="3665"/>
                    <a:pt x="7718" y="3665"/>
                  </a:cubicBezTo>
                  <a:cubicBezTo>
                    <a:pt x="7791" y="3665"/>
                    <a:pt x="7837" y="3453"/>
                    <a:pt x="7681" y="3376"/>
                  </a:cubicBezTo>
                  <a:cubicBezTo>
                    <a:pt x="5055" y="2561"/>
                    <a:pt x="2519" y="1383"/>
                    <a:pt x="165" y="25"/>
                  </a:cubicBezTo>
                  <a:cubicBezTo>
                    <a:pt x="147" y="8"/>
                    <a:pt x="130" y="0"/>
                    <a:pt x="11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809;p65"/>
            <p:cNvSpPr/>
            <p:nvPr/>
          </p:nvSpPr>
          <p:spPr>
            <a:xfrm>
              <a:off x="7988142" y="2791165"/>
              <a:ext cx="63907" cy="26920"/>
            </a:xfrm>
            <a:custGeom>
              <a:avLst/>
              <a:gdLst/>
              <a:ahLst/>
              <a:cxnLst/>
              <a:rect l="l" t="t" r="r" b="b"/>
              <a:pathLst>
                <a:path w="3701" h="1559" extrusionOk="0">
                  <a:moveTo>
                    <a:pt x="131" y="0"/>
                  </a:moveTo>
                  <a:cubicBezTo>
                    <a:pt x="56" y="0"/>
                    <a:pt x="1" y="200"/>
                    <a:pt x="78" y="200"/>
                  </a:cubicBezTo>
                  <a:cubicBezTo>
                    <a:pt x="1075" y="924"/>
                    <a:pt x="2252" y="1468"/>
                    <a:pt x="3520" y="1558"/>
                  </a:cubicBezTo>
                  <a:cubicBezTo>
                    <a:pt x="3610" y="1558"/>
                    <a:pt x="3701" y="1377"/>
                    <a:pt x="3610" y="1287"/>
                  </a:cubicBezTo>
                  <a:cubicBezTo>
                    <a:pt x="2976" y="1105"/>
                    <a:pt x="2433" y="1015"/>
                    <a:pt x="1890" y="743"/>
                  </a:cubicBezTo>
                  <a:cubicBezTo>
                    <a:pt x="1256" y="562"/>
                    <a:pt x="712" y="290"/>
                    <a:pt x="169" y="19"/>
                  </a:cubicBezTo>
                  <a:cubicBezTo>
                    <a:pt x="156" y="6"/>
                    <a:pt x="143" y="0"/>
                    <a:pt x="13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810;p65"/>
            <p:cNvSpPr/>
            <p:nvPr/>
          </p:nvSpPr>
          <p:spPr>
            <a:xfrm>
              <a:off x="5891004" y="3431029"/>
              <a:ext cx="835039" cy="260860"/>
            </a:xfrm>
            <a:custGeom>
              <a:avLst/>
              <a:gdLst/>
              <a:ahLst/>
              <a:cxnLst/>
              <a:rect l="l" t="t" r="r" b="b"/>
              <a:pathLst>
                <a:path w="48359" h="15107" extrusionOk="0">
                  <a:moveTo>
                    <a:pt x="47543" y="1"/>
                  </a:moveTo>
                  <a:cubicBezTo>
                    <a:pt x="42291" y="1"/>
                    <a:pt x="36495" y="1359"/>
                    <a:pt x="31424" y="2536"/>
                  </a:cubicBezTo>
                  <a:cubicBezTo>
                    <a:pt x="26534" y="3623"/>
                    <a:pt x="21825" y="5525"/>
                    <a:pt x="16935" y="6430"/>
                  </a:cubicBezTo>
                  <a:cubicBezTo>
                    <a:pt x="12679" y="7155"/>
                    <a:pt x="8060" y="7064"/>
                    <a:pt x="4166" y="9238"/>
                  </a:cubicBezTo>
                  <a:cubicBezTo>
                    <a:pt x="2083" y="10415"/>
                    <a:pt x="1" y="12588"/>
                    <a:pt x="1359" y="14943"/>
                  </a:cubicBezTo>
                  <a:cubicBezTo>
                    <a:pt x="1397" y="15057"/>
                    <a:pt x="1482" y="15107"/>
                    <a:pt x="1569" y="15107"/>
                  </a:cubicBezTo>
                  <a:cubicBezTo>
                    <a:pt x="1689" y="15107"/>
                    <a:pt x="1812" y="15010"/>
                    <a:pt x="1812" y="14852"/>
                  </a:cubicBezTo>
                  <a:cubicBezTo>
                    <a:pt x="1087" y="9600"/>
                    <a:pt x="9781" y="8604"/>
                    <a:pt x="13131" y="8151"/>
                  </a:cubicBezTo>
                  <a:cubicBezTo>
                    <a:pt x="16573" y="7698"/>
                    <a:pt x="20014" y="6974"/>
                    <a:pt x="23455" y="6068"/>
                  </a:cubicBezTo>
                  <a:cubicBezTo>
                    <a:pt x="27621" y="4800"/>
                    <a:pt x="31967" y="3714"/>
                    <a:pt x="36314" y="2899"/>
                  </a:cubicBezTo>
                  <a:cubicBezTo>
                    <a:pt x="40117" y="2265"/>
                    <a:pt x="44102" y="2084"/>
                    <a:pt x="47815" y="906"/>
                  </a:cubicBezTo>
                  <a:cubicBezTo>
                    <a:pt x="48358" y="725"/>
                    <a:pt x="48086" y="1"/>
                    <a:pt x="4754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811;p65"/>
            <p:cNvSpPr/>
            <p:nvPr/>
          </p:nvSpPr>
          <p:spPr>
            <a:xfrm>
              <a:off x="6643142" y="3448228"/>
              <a:ext cx="228311" cy="45379"/>
            </a:xfrm>
            <a:custGeom>
              <a:avLst/>
              <a:gdLst/>
              <a:ahLst/>
              <a:cxnLst/>
              <a:rect l="l" t="t" r="r" b="b"/>
              <a:pathLst>
                <a:path w="13222" h="2628" extrusionOk="0">
                  <a:moveTo>
                    <a:pt x="13131" y="1"/>
                  </a:moveTo>
                  <a:cubicBezTo>
                    <a:pt x="8785" y="273"/>
                    <a:pt x="4347" y="997"/>
                    <a:pt x="182" y="2265"/>
                  </a:cubicBezTo>
                  <a:cubicBezTo>
                    <a:pt x="1" y="2355"/>
                    <a:pt x="91" y="2627"/>
                    <a:pt x="272" y="2627"/>
                  </a:cubicBezTo>
                  <a:cubicBezTo>
                    <a:pt x="4528" y="1540"/>
                    <a:pt x="8785" y="725"/>
                    <a:pt x="13131" y="182"/>
                  </a:cubicBezTo>
                  <a:cubicBezTo>
                    <a:pt x="13222" y="182"/>
                    <a:pt x="13222" y="1"/>
                    <a:pt x="13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812;p65"/>
            <p:cNvSpPr/>
            <p:nvPr/>
          </p:nvSpPr>
          <p:spPr>
            <a:xfrm>
              <a:off x="6741653" y="3462301"/>
              <a:ext cx="139193" cy="29735"/>
            </a:xfrm>
            <a:custGeom>
              <a:avLst/>
              <a:gdLst/>
              <a:ahLst/>
              <a:cxnLst/>
              <a:rect l="l" t="t" r="r" b="b"/>
              <a:pathLst>
                <a:path w="8061" h="1722" extrusionOk="0">
                  <a:moveTo>
                    <a:pt x="7879" y="1"/>
                  </a:moveTo>
                  <a:cubicBezTo>
                    <a:pt x="5253" y="273"/>
                    <a:pt x="2717" y="725"/>
                    <a:pt x="182" y="1450"/>
                  </a:cubicBezTo>
                  <a:cubicBezTo>
                    <a:pt x="1" y="1450"/>
                    <a:pt x="1" y="1722"/>
                    <a:pt x="182" y="1722"/>
                  </a:cubicBezTo>
                  <a:cubicBezTo>
                    <a:pt x="2627" y="1178"/>
                    <a:pt x="5253" y="997"/>
                    <a:pt x="7879" y="454"/>
                  </a:cubicBezTo>
                  <a:cubicBezTo>
                    <a:pt x="8060" y="454"/>
                    <a:pt x="8060" y="91"/>
                    <a:pt x="787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813;p65"/>
            <p:cNvSpPr/>
            <p:nvPr/>
          </p:nvSpPr>
          <p:spPr>
            <a:xfrm>
              <a:off x="6690058" y="3196485"/>
              <a:ext cx="250206" cy="84455"/>
            </a:xfrm>
            <a:custGeom>
              <a:avLst/>
              <a:gdLst/>
              <a:ahLst/>
              <a:cxnLst/>
              <a:rect l="l" t="t" r="r" b="b"/>
              <a:pathLst>
                <a:path w="14490" h="4891" extrusionOk="0">
                  <a:moveTo>
                    <a:pt x="14490" y="0"/>
                  </a:moveTo>
                  <a:cubicBezTo>
                    <a:pt x="9599" y="1177"/>
                    <a:pt x="4800" y="2807"/>
                    <a:pt x="91" y="4709"/>
                  </a:cubicBezTo>
                  <a:cubicBezTo>
                    <a:pt x="0" y="4800"/>
                    <a:pt x="0" y="4890"/>
                    <a:pt x="91" y="4890"/>
                  </a:cubicBezTo>
                  <a:cubicBezTo>
                    <a:pt x="4890" y="3170"/>
                    <a:pt x="9690" y="1630"/>
                    <a:pt x="14490" y="91"/>
                  </a:cubicBezTo>
                  <a:lnTo>
                    <a:pt x="14490" y="0"/>
                  </a:ln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814;p65"/>
            <p:cNvSpPr/>
            <p:nvPr/>
          </p:nvSpPr>
          <p:spPr>
            <a:xfrm>
              <a:off x="6810464" y="3232436"/>
              <a:ext cx="89135" cy="29735"/>
            </a:xfrm>
            <a:custGeom>
              <a:avLst/>
              <a:gdLst/>
              <a:ahLst/>
              <a:cxnLst/>
              <a:rect l="l" t="t" r="r" b="b"/>
              <a:pathLst>
                <a:path w="5162" h="1722" extrusionOk="0">
                  <a:moveTo>
                    <a:pt x="4890" y="1"/>
                  </a:moveTo>
                  <a:cubicBezTo>
                    <a:pt x="3260" y="363"/>
                    <a:pt x="1721" y="816"/>
                    <a:pt x="181" y="1450"/>
                  </a:cubicBezTo>
                  <a:cubicBezTo>
                    <a:pt x="0" y="1450"/>
                    <a:pt x="91" y="1722"/>
                    <a:pt x="272" y="1722"/>
                  </a:cubicBezTo>
                  <a:cubicBezTo>
                    <a:pt x="1902" y="1359"/>
                    <a:pt x="3441" y="816"/>
                    <a:pt x="4981" y="273"/>
                  </a:cubicBezTo>
                  <a:cubicBezTo>
                    <a:pt x="5162" y="182"/>
                    <a:pt x="5071" y="1"/>
                    <a:pt x="489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815;p65"/>
            <p:cNvSpPr/>
            <p:nvPr/>
          </p:nvSpPr>
          <p:spPr>
            <a:xfrm>
              <a:off x="5931669" y="3307308"/>
              <a:ext cx="250206" cy="23674"/>
            </a:xfrm>
            <a:custGeom>
              <a:avLst/>
              <a:gdLst/>
              <a:ahLst/>
              <a:cxnLst/>
              <a:rect l="l" t="t" r="r" b="b"/>
              <a:pathLst>
                <a:path w="14490" h="1371" extrusionOk="0">
                  <a:moveTo>
                    <a:pt x="13182" y="0"/>
                  </a:moveTo>
                  <a:cubicBezTo>
                    <a:pt x="8789" y="0"/>
                    <a:pt x="4409" y="443"/>
                    <a:pt x="181" y="1189"/>
                  </a:cubicBezTo>
                  <a:cubicBezTo>
                    <a:pt x="0" y="1189"/>
                    <a:pt x="0" y="1370"/>
                    <a:pt x="181" y="1370"/>
                  </a:cubicBezTo>
                  <a:cubicBezTo>
                    <a:pt x="4890" y="827"/>
                    <a:pt x="9599" y="646"/>
                    <a:pt x="14399" y="193"/>
                  </a:cubicBezTo>
                  <a:cubicBezTo>
                    <a:pt x="14489" y="193"/>
                    <a:pt x="14489" y="12"/>
                    <a:pt x="14399" y="12"/>
                  </a:cubicBezTo>
                  <a:cubicBezTo>
                    <a:pt x="13993" y="4"/>
                    <a:pt x="13587" y="0"/>
                    <a:pt x="13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816;p65"/>
            <p:cNvSpPr/>
            <p:nvPr/>
          </p:nvSpPr>
          <p:spPr>
            <a:xfrm>
              <a:off x="6019233" y="3332138"/>
              <a:ext cx="200165" cy="14470"/>
            </a:xfrm>
            <a:custGeom>
              <a:avLst/>
              <a:gdLst/>
              <a:ahLst/>
              <a:cxnLst/>
              <a:rect l="l" t="t" r="r" b="b"/>
              <a:pathLst>
                <a:path w="11592" h="838" extrusionOk="0">
                  <a:moveTo>
                    <a:pt x="9650" y="0"/>
                  </a:moveTo>
                  <a:cubicBezTo>
                    <a:pt x="6466" y="0"/>
                    <a:pt x="3292" y="201"/>
                    <a:pt x="181" y="657"/>
                  </a:cubicBezTo>
                  <a:cubicBezTo>
                    <a:pt x="0" y="657"/>
                    <a:pt x="0" y="838"/>
                    <a:pt x="181" y="838"/>
                  </a:cubicBezTo>
                  <a:cubicBezTo>
                    <a:pt x="3894" y="566"/>
                    <a:pt x="7607" y="657"/>
                    <a:pt x="11501" y="385"/>
                  </a:cubicBezTo>
                  <a:cubicBezTo>
                    <a:pt x="11592" y="385"/>
                    <a:pt x="11592" y="23"/>
                    <a:pt x="11501" y="23"/>
                  </a:cubicBezTo>
                  <a:cubicBezTo>
                    <a:pt x="10884" y="8"/>
                    <a:pt x="10267" y="0"/>
                    <a:pt x="965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817;p65"/>
            <p:cNvSpPr/>
            <p:nvPr/>
          </p:nvSpPr>
          <p:spPr>
            <a:xfrm>
              <a:off x="6167785" y="3338182"/>
              <a:ext cx="111030" cy="14677"/>
            </a:xfrm>
            <a:custGeom>
              <a:avLst/>
              <a:gdLst/>
              <a:ahLst/>
              <a:cxnLst/>
              <a:rect l="l" t="t" r="r" b="b"/>
              <a:pathLst>
                <a:path w="6430" h="850" extrusionOk="0">
                  <a:moveTo>
                    <a:pt x="5606" y="1"/>
                  </a:moveTo>
                  <a:cubicBezTo>
                    <a:pt x="4885" y="1"/>
                    <a:pt x="4188" y="103"/>
                    <a:pt x="3441" y="307"/>
                  </a:cubicBezTo>
                  <a:cubicBezTo>
                    <a:pt x="2445" y="397"/>
                    <a:pt x="1359" y="488"/>
                    <a:pt x="181" y="578"/>
                  </a:cubicBezTo>
                  <a:cubicBezTo>
                    <a:pt x="0" y="578"/>
                    <a:pt x="0" y="850"/>
                    <a:pt x="181" y="850"/>
                  </a:cubicBezTo>
                  <a:cubicBezTo>
                    <a:pt x="1268" y="850"/>
                    <a:pt x="2355" y="850"/>
                    <a:pt x="3532" y="759"/>
                  </a:cubicBezTo>
                  <a:cubicBezTo>
                    <a:pt x="4437" y="759"/>
                    <a:pt x="5434" y="578"/>
                    <a:pt x="6339" y="307"/>
                  </a:cubicBezTo>
                  <a:cubicBezTo>
                    <a:pt x="6430" y="216"/>
                    <a:pt x="6430" y="35"/>
                    <a:pt x="6339" y="35"/>
                  </a:cubicBezTo>
                  <a:cubicBezTo>
                    <a:pt x="6090" y="12"/>
                    <a:pt x="5847" y="1"/>
                    <a:pt x="560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818;p65"/>
            <p:cNvSpPr/>
            <p:nvPr/>
          </p:nvSpPr>
          <p:spPr>
            <a:xfrm>
              <a:off x="8238124" y="3440423"/>
              <a:ext cx="15644" cy="26592"/>
            </a:xfrm>
            <a:custGeom>
              <a:avLst/>
              <a:gdLst/>
              <a:ahLst/>
              <a:cxnLst/>
              <a:rect l="l" t="t" r="r" b="b"/>
              <a:pathLst>
                <a:path w="906" h="1540" extrusionOk="0">
                  <a:moveTo>
                    <a:pt x="0" y="0"/>
                  </a:moveTo>
                  <a:lnTo>
                    <a:pt x="0" y="91"/>
                  </a:lnTo>
                  <a:cubicBezTo>
                    <a:pt x="543" y="362"/>
                    <a:pt x="815" y="906"/>
                    <a:pt x="725" y="1540"/>
                  </a:cubicBezTo>
                  <a:lnTo>
                    <a:pt x="815" y="1540"/>
                  </a:lnTo>
                  <a:cubicBezTo>
                    <a:pt x="906" y="906"/>
                    <a:pt x="543" y="272"/>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819;p65"/>
            <p:cNvSpPr/>
            <p:nvPr/>
          </p:nvSpPr>
          <p:spPr>
            <a:xfrm>
              <a:off x="8122397" y="2689839"/>
              <a:ext cx="82901" cy="10965"/>
            </a:xfrm>
            <a:custGeom>
              <a:avLst/>
              <a:gdLst/>
              <a:ahLst/>
              <a:cxnLst/>
              <a:rect l="l" t="t" r="r" b="b"/>
              <a:pathLst>
                <a:path w="4801" h="635" extrusionOk="0">
                  <a:moveTo>
                    <a:pt x="4529" y="1"/>
                  </a:moveTo>
                  <a:cubicBezTo>
                    <a:pt x="3080" y="1"/>
                    <a:pt x="1631" y="91"/>
                    <a:pt x="182" y="363"/>
                  </a:cubicBezTo>
                  <a:cubicBezTo>
                    <a:pt x="1" y="363"/>
                    <a:pt x="1" y="634"/>
                    <a:pt x="182" y="634"/>
                  </a:cubicBezTo>
                  <a:cubicBezTo>
                    <a:pt x="1631" y="634"/>
                    <a:pt x="3080" y="544"/>
                    <a:pt x="4529" y="363"/>
                  </a:cubicBezTo>
                  <a:cubicBezTo>
                    <a:pt x="4710" y="272"/>
                    <a:pt x="4800" y="1"/>
                    <a:pt x="45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820;p65"/>
            <p:cNvSpPr/>
            <p:nvPr/>
          </p:nvSpPr>
          <p:spPr>
            <a:xfrm>
              <a:off x="8097376" y="2723062"/>
              <a:ext cx="95403" cy="15264"/>
            </a:xfrm>
            <a:custGeom>
              <a:avLst/>
              <a:gdLst/>
              <a:ahLst/>
              <a:cxnLst/>
              <a:rect l="l" t="t" r="r" b="b"/>
              <a:pathLst>
                <a:path w="5525" h="884" extrusionOk="0">
                  <a:moveTo>
                    <a:pt x="4041" y="1"/>
                  </a:moveTo>
                  <a:cubicBezTo>
                    <a:pt x="2729" y="1"/>
                    <a:pt x="1405" y="205"/>
                    <a:pt x="182" y="612"/>
                  </a:cubicBezTo>
                  <a:cubicBezTo>
                    <a:pt x="1" y="612"/>
                    <a:pt x="91" y="884"/>
                    <a:pt x="273" y="884"/>
                  </a:cubicBezTo>
                  <a:cubicBezTo>
                    <a:pt x="1903" y="793"/>
                    <a:pt x="3623" y="703"/>
                    <a:pt x="5344" y="340"/>
                  </a:cubicBezTo>
                  <a:cubicBezTo>
                    <a:pt x="5525" y="340"/>
                    <a:pt x="5525" y="69"/>
                    <a:pt x="5344" y="69"/>
                  </a:cubicBezTo>
                  <a:cubicBezTo>
                    <a:pt x="4914" y="24"/>
                    <a:pt x="4478" y="1"/>
                    <a:pt x="404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821;p65"/>
            <p:cNvSpPr/>
            <p:nvPr/>
          </p:nvSpPr>
          <p:spPr>
            <a:xfrm>
              <a:off x="8098948" y="2749619"/>
              <a:ext cx="100100" cy="15299"/>
            </a:xfrm>
            <a:custGeom>
              <a:avLst/>
              <a:gdLst/>
              <a:ahLst/>
              <a:cxnLst/>
              <a:rect l="l" t="t" r="r" b="b"/>
              <a:pathLst>
                <a:path w="5797" h="886" extrusionOk="0">
                  <a:moveTo>
                    <a:pt x="4121" y="1"/>
                  </a:moveTo>
                  <a:cubicBezTo>
                    <a:pt x="2778" y="1"/>
                    <a:pt x="1434" y="187"/>
                    <a:pt x="91" y="523"/>
                  </a:cubicBezTo>
                  <a:cubicBezTo>
                    <a:pt x="0" y="614"/>
                    <a:pt x="0" y="795"/>
                    <a:pt x="91" y="885"/>
                  </a:cubicBezTo>
                  <a:cubicBezTo>
                    <a:pt x="1902" y="885"/>
                    <a:pt x="3713" y="795"/>
                    <a:pt x="5524" y="433"/>
                  </a:cubicBezTo>
                  <a:cubicBezTo>
                    <a:pt x="5706" y="433"/>
                    <a:pt x="5796" y="70"/>
                    <a:pt x="5524" y="70"/>
                  </a:cubicBezTo>
                  <a:cubicBezTo>
                    <a:pt x="5057" y="23"/>
                    <a:pt x="4589" y="1"/>
                    <a:pt x="412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822;p65"/>
            <p:cNvSpPr/>
            <p:nvPr/>
          </p:nvSpPr>
          <p:spPr>
            <a:xfrm>
              <a:off x="7446892" y="3327994"/>
              <a:ext cx="759960" cy="323541"/>
            </a:xfrm>
            <a:custGeom>
              <a:avLst/>
              <a:gdLst/>
              <a:ahLst/>
              <a:cxnLst/>
              <a:rect l="l" t="t" r="r" b="b"/>
              <a:pathLst>
                <a:path w="44011" h="18737" extrusionOk="0">
                  <a:moveTo>
                    <a:pt x="39656" y="1"/>
                  </a:moveTo>
                  <a:cubicBezTo>
                    <a:pt x="33778" y="1"/>
                    <a:pt x="28037" y="2833"/>
                    <a:pt x="23002" y="5606"/>
                  </a:cubicBezTo>
                  <a:cubicBezTo>
                    <a:pt x="15304" y="9952"/>
                    <a:pt x="7697" y="14390"/>
                    <a:pt x="0" y="18736"/>
                  </a:cubicBezTo>
                  <a:cubicBezTo>
                    <a:pt x="7064" y="14933"/>
                    <a:pt x="14218" y="10948"/>
                    <a:pt x="21281" y="7054"/>
                  </a:cubicBezTo>
                  <a:cubicBezTo>
                    <a:pt x="27524" y="3656"/>
                    <a:pt x="33699" y="603"/>
                    <a:pt x="40767" y="603"/>
                  </a:cubicBezTo>
                  <a:cubicBezTo>
                    <a:pt x="41798" y="603"/>
                    <a:pt x="42848" y="668"/>
                    <a:pt x="43920" y="806"/>
                  </a:cubicBezTo>
                  <a:cubicBezTo>
                    <a:pt x="44011" y="715"/>
                    <a:pt x="44011" y="534"/>
                    <a:pt x="43920" y="534"/>
                  </a:cubicBezTo>
                  <a:cubicBezTo>
                    <a:pt x="42496" y="165"/>
                    <a:pt x="41072" y="1"/>
                    <a:pt x="396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823;p65"/>
            <p:cNvSpPr/>
            <p:nvPr/>
          </p:nvSpPr>
          <p:spPr>
            <a:xfrm>
              <a:off x="8086446" y="3365171"/>
              <a:ext cx="98528" cy="14280"/>
            </a:xfrm>
            <a:custGeom>
              <a:avLst/>
              <a:gdLst/>
              <a:ahLst/>
              <a:cxnLst/>
              <a:rect l="l" t="t" r="r" b="b"/>
              <a:pathLst>
                <a:path w="5706" h="827" extrusionOk="0">
                  <a:moveTo>
                    <a:pt x="3323" y="0"/>
                  </a:moveTo>
                  <a:cubicBezTo>
                    <a:pt x="2250" y="0"/>
                    <a:pt x="1185" y="185"/>
                    <a:pt x="181" y="555"/>
                  </a:cubicBezTo>
                  <a:cubicBezTo>
                    <a:pt x="0" y="645"/>
                    <a:pt x="91" y="826"/>
                    <a:pt x="181" y="826"/>
                  </a:cubicBezTo>
                  <a:cubicBezTo>
                    <a:pt x="1087" y="736"/>
                    <a:pt x="1992" y="555"/>
                    <a:pt x="2898" y="555"/>
                  </a:cubicBezTo>
                  <a:cubicBezTo>
                    <a:pt x="3351" y="555"/>
                    <a:pt x="3803" y="577"/>
                    <a:pt x="4256" y="577"/>
                  </a:cubicBezTo>
                  <a:cubicBezTo>
                    <a:pt x="4709" y="577"/>
                    <a:pt x="5162" y="555"/>
                    <a:pt x="5615" y="464"/>
                  </a:cubicBezTo>
                  <a:cubicBezTo>
                    <a:pt x="5705" y="464"/>
                    <a:pt x="5705" y="283"/>
                    <a:pt x="5615" y="283"/>
                  </a:cubicBezTo>
                  <a:cubicBezTo>
                    <a:pt x="4860" y="94"/>
                    <a:pt x="4090" y="0"/>
                    <a:pt x="332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824;p65"/>
            <p:cNvSpPr/>
            <p:nvPr/>
          </p:nvSpPr>
          <p:spPr>
            <a:xfrm>
              <a:off x="7934751" y="3274551"/>
              <a:ext cx="267422" cy="67361"/>
            </a:xfrm>
            <a:custGeom>
              <a:avLst/>
              <a:gdLst/>
              <a:ahLst/>
              <a:cxnLst/>
              <a:rect l="l" t="t" r="r" b="b"/>
              <a:pathLst>
                <a:path w="15487" h="3901" extrusionOk="0">
                  <a:moveTo>
                    <a:pt x="12319" y="0"/>
                  </a:moveTo>
                  <a:cubicBezTo>
                    <a:pt x="8140" y="0"/>
                    <a:pt x="3452" y="2250"/>
                    <a:pt x="113" y="3847"/>
                  </a:cubicBezTo>
                  <a:lnTo>
                    <a:pt x="113" y="3847"/>
                  </a:lnTo>
                  <a:cubicBezTo>
                    <a:pt x="4456" y="1781"/>
                    <a:pt x="9255" y="712"/>
                    <a:pt x="14086" y="712"/>
                  </a:cubicBezTo>
                  <a:cubicBezTo>
                    <a:pt x="14462" y="712"/>
                    <a:pt x="14838" y="719"/>
                    <a:pt x="15215" y="731"/>
                  </a:cubicBezTo>
                  <a:cubicBezTo>
                    <a:pt x="15305" y="731"/>
                    <a:pt x="15486" y="460"/>
                    <a:pt x="15305" y="460"/>
                  </a:cubicBezTo>
                  <a:cubicBezTo>
                    <a:pt x="14360" y="139"/>
                    <a:pt x="13355" y="0"/>
                    <a:pt x="12319" y="0"/>
                  </a:cubicBezTo>
                  <a:close/>
                  <a:moveTo>
                    <a:pt x="113" y="3847"/>
                  </a:moveTo>
                  <a:cubicBezTo>
                    <a:pt x="76" y="3865"/>
                    <a:pt x="38" y="3883"/>
                    <a:pt x="1" y="3901"/>
                  </a:cubicBezTo>
                  <a:cubicBezTo>
                    <a:pt x="38" y="3883"/>
                    <a:pt x="76" y="3865"/>
                    <a:pt x="113" y="3847"/>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825;p65"/>
            <p:cNvSpPr/>
            <p:nvPr/>
          </p:nvSpPr>
          <p:spPr>
            <a:xfrm>
              <a:off x="8045781" y="3255730"/>
              <a:ext cx="129800" cy="20514"/>
            </a:xfrm>
            <a:custGeom>
              <a:avLst/>
              <a:gdLst/>
              <a:ahLst/>
              <a:cxnLst/>
              <a:rect l="l" t="t" r="r" b="b"/>
              <a:pathLst>
                <a:path w="7517" h="1188" extrusionOk="0">
                  <a:moveTo>
                    <a:pt x="5502" y="0"/>
                  </a:moveTo>
                  <a:cubicBezTo>
                    <a:pt x="3703" y="0"/>
                    <a:pt x="1891" y="323"/>
                    <a:pt x="182" y="1006"/>
                  </a:cubicBezTo>
                  <a:cubicBezTo>
                    <a:pt x="1" y="1006"/>
                    <a:pt x="91" y="1188"/>
                    <a:pt x="182" y="1188"/>
                  </a:cubicBezTo>
                  <a:cubicBezTo>
                    <a:pt x="2536" y="735"/>
                    <a:pt x="4891" y="554"/>
                    <a:pt x="7245" y="463"/>
                  </a:cubicBezTo>
                  <a:cubicBezTo>
                    <a:pt x="7517" y="463"/>
                    <a:pt x="7517" y="101"/>
                    <a:pt x="7245" y="101"/>
                  </a:cubicBezTo>
                  <a:cubicBezTo>
                    <a:pt x="6668" y="34"/>
                    <a:pt x="6086" y="0"/>
                    <a:pt x="55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826;p65"/>
            <p:cNvSpPr/>
            <p:nvPr/>
          </p:nvSpPr>
          <p:spPr>
            <a:xfrm>
              <a:off x="7248886" y="2610098"/>
              <a:ext cx="138589" cy="29890"/>
            </a:xfrm>
            <a:custGeom>
              <a:avLst/>
              <a:gdLst/>
              <a:ahLst/>
              <a:cxnLst/>
              <a:rect l="l" t="t" r="r" b="b"/>
              <a:pathLst>
                <a:path w="8026" h="1731" extrusionOk="0">
                  <a:moveTo>
                    <a:pt x="7845" y="0"/>
                  </a:moveTo>
                  <a:cubicBezTo>
                    <a:pt x="5309" y="272"/>
                    <a:pt x="2864" y="634"/>
                    <a:pt x="419" y="1177"/>
                  </a:cubicBezTo>
                  <a:cubicBezTo>
                    <a:pt x="1" y="1261"/>
                    <a:pt x="46" y="1731"/>
                    <a:pt x="341" y="1731"/>
                  </a:cubicBezTo>
                  <a:cubicBezTo>
                    <a:pt x="365" y="1731"/>
                    <a:pt x="391" y="1728"/>
                    <a:pt x="419" y="1721"/>
                  </a:cubicBezTo>
                  <a:cubicBezTo>
                    <a:pt x="2864" y="1268"/>
                    <a:pt x="5400" y="906"/>
                    <a:pt x="7845" y="362"/>
                  </a:cubicBezTo>
                  <a:cubicBezTo>
                    <a:pt x="8026" y="362"/>
                    <a:pt x="8026" y="91"/>
                    <a:pt x="78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827;p65"/>
            <p:cNvSpPr/>
            <p:nvPr/>
          </p:nvSpPr>
          <p:spPr>
            <a:xfrm>
              <a:off x="7253324" y="2631786"/>
              <a:ext cx="151367" cy="31738"/>
            </a:xfrm>
            <a:custGeom>
              <a:avLst/>
              <a:gdLst/>
              <a:ahLst/>
              <a:cxnLst/>
              <a:rect l="l" t="t" r="r" b="b"/>
              <a:pathLst>
                <a:path w="8766" h="1838" extrusionOk="0">
                  <a:moveTo>
                    <a:pt x="7955" y="1"/>
                  </a:moveTo>
                  <a:cubicBezTo>
                    <a:pt x="5298" y="1"/>
                    <a:pt x="2654" y="464"/>
                    <a:pt x="162" y="1461"/>
                  </a:cubicBezTo>
                  <a:cubicBezTo>
                    <a:pt x="1" y="1541"/>
                    <a:pt x="55" y="1837"/>
                    <a:pt x="261" y="1837"/>
                  </a:cubicBezTo>
                  <a:cubicBezTo>
                    <a:pt x="286" y="1837"/>
                    <a:pt x="313" y="1833"/>
                    <a:pt x="343" y="1823"/>
                  </a:cubicBezTo>
                  <a:cubicBezTo>
                    <a:pt x="2969" y="917"/>
                    <a:pt x="5777" y="374"/>
                    <a:pt x="8674" y="193"/>
                  </a:cubicBezTo>
                  <a:cubicBezTo>
                    <a:pt x="8765" y="193"/>
                    <a:pt x="8765" y="12"/>
                    <a:pt x="8674" y="12"/>
                  </a:cubicBezTo>
                  <a:cubicBezTo>
                    <a:pt x="8435" y="4"/>
                    <a:pt x="8195" y="1"/>
                    <a:pt x="795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828;p65"/>
            <p:cNvSpPr/>
            <p:nvPr/>
          </p:nvSpPr>
          <p:spPr>
            <a:xfrm>
              <a:off x="7301914" y="2648484"/>
              <a:ext cx="188768" cy="26057"/>
            </a:xfrm>
            <a:custGeom>
              <a:avLst/>
              <a:gdLst/>
              <a:ahLst/>
              <a:cxnLst/>
              <a:rect l="l" t="t" r="r" b="b"/>
              <a:pathLst>
                <a:path w="10932" h="1509" extrusionOk="0">
                  <a:moveTo>
                    <a:pt x="6210" y="0"/>
                  </a:moveTo>
                  <a:cubicBezTo>
                    <a:pt x="4127" y="0"/>
                    <a:pt x="2054" y="436"/>
                    <a:pt x="155" y="1309"/>
                  </a:cubicBezTo>
                  <a:cubicBezTo>
                    <a:pt x="0" y="1309"/>
                    <a:pt x="44" y="1508"/>
                    <a:pt x="174" y="1508"/>
                  </a:cubicBezTo>
                  <a:cubicBezTo>
                    <a:pt x="196" y="1508"/>
                    <a:pt x="220" y="1503"/>
                    <a:pt x="246" y="1490"/>
                  </a:cubicBezTo>
                  <a:cubicBezTo>
                    <a:pt x="2354" y="769"/>
                    <a:pt x="4563" y="388"/>
                    <a:pt x="6771" y="388"/>
                  </a:cubicBezTo>
                  <a:cubicBezTo>
                    <a:pt x="8167" y="388"/>
                    <a:pt x="9563" y="540"/>
                    <a:pt x="10932" y="856"/>
                  </a:cubicBezTo>
                  <a:lnTo>
                    <a:pt x="10932" y="766"/>
                  </a:lnTo>
                  <a:cubicBezTo>
                    <a:pt x="9401" y="255"/>
                    <a:pt x="7803" y="0"/>
                    <a:pt x="621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829;p65"/>
            <p:cNvSpPr/>
            <p:nvPr/>
          </p:nvSpPr>
          <p:spPr>
            <a:xfrm>
              <a:off x="7392154" y="2456849"/>
              <a:ext cx="204741" cy="59866"/>
            </a:xfrm>
            <a:custGeom>
              <a:avLst/>
              <a:gdLst/>
              <a:ahLst/>
              <a:cxnLst/>
              <a:rect l="l" t="t" r="r" b="b"/>
              <a:pathLst>
                <a:path w="11857" h="3467" extrusionOk="0">
                  <a:moveTo>
                    <a:pt x="91" y="0"/>
                  </a:moveTo>
                  <a:cubicBezTo>
                    <a:pt x="91" y="0"/>
                    <a:pt x="1" y="91"/>
                    <a:pt x="91" y="91"/>
                  </a:cubicBezTo>
                  <a:cubicBezTo>
                    <a:pt x="3985" y="1268"/>
                    <a:pt x="7788" y="2536"/>
                    <a:pt x="11682" y="3442"/>
                  </a:cubicBezTo>
                  <a:cubicBezTo>
                    <a:pt x="11717" y="3459"/>
                    <a:pt x="11745" y="3466"/>
                    <a:pt x="11766" y="3466"/>
                  </a:cubicBezTo>
                  <a:cubicBezTo>
                    <a:pt x="11857" y="3466"/>
                    <a:pt x="11829" y="3334"/>
                    <a:pt x="11682" y="3261"/>
                  </a:cubicBezTo>
                  <a:cubicBezTo>
                    <a:pt x="7879" y="1993"/>
                    <a:pt x="3985" y="997"/>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830;p65"/>
            <p:cNvSpPr/>
            <p:nvPr/>
          </p:nvSpPr>
          <p:spPr>
            <a:xfrm>
              <a:off x="7528412" y="2531583"/>
              <a:ext cx="52959" cy="19098"/>
            </a:xfrm>
            <a:custGeom>
              <a:avLst/>
              <a:gdLst/>
              <a:ahLst/>
              <a:cxnLst/>
              <a:rect l="l" t="t" r="r" b="b"/>
              <a:pathLst>
                <a:path w="3067" h="1106" extrusionOk="0">
                  <a:moveTo>
                    <a:pt x="131" y="1"/>
                  </a:moveTo>
                  <a:cubicBezTo>
                    <a:pt x="56" y="1"/>
                    <a:pt x="1" y="200"/>
                    <a:pt x="79" y="200"/>
                  </a:cubicBezTo>
                  <a:cubicBezTo>
                    <a:pt x="1075" y="563"/>
                    <a:pt x="2071" y="834"/>
                    <a:pt x="2976" y="1106"/>
                  </a:cubicBezTo>
                  <a:cubicBezTo>
                    <a:pt x="3067" y="1015"/>
                    <a:pt x="3067" y="925"/>
                    <a:pt x="2976" y="925"/>
                  </a:cubicBezTo>
                  <a:cubicBezTo>
                    <a:pt x="2071" y="563"/>
                    <a:pt x="1165" y="291"/>
                    <a:pt x="169" y="19"/>
                  </a:cubicBezTo>
                  <a:cubicBezTo>
                    <a:pt x="156" y="6"/>
                    <a:pt x="143" y="1"/>
                    <a:pt x="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831;p65"/>
            <p:cNvSpPr/>
            <p:nvPr/>
          </p:nvSpPr>
          <p:spPr>
            <a:xfrm>
              <a:off x="5925401" y="3051058"/>
              <a:ext cx="511360" cy="149588"/>
            </a:xfrm>
            <a:custGeom>
              <a:avLst/>
              <a:gdLst/>
              <a:ahLst/>
              <a:cxnLst/>
              <a:rect l="l" t="t" r="r" b="b"/>
              <a:pathLst>
                <a:path w="29614" h="8663" extrusionOk="0">
                  <a:moveTo>
                    <a:pt x="29160" y="0"/>
                  </a:moveTo>
                  <a:cubicBezTo>
                    <a:pt x="27530" y="91"/>
                    <a:pt x="25900" y="544"/>
                    <a:pt x="24270" y="815"/>
                  </a:cubicBezTo>
                  <a:cubicBezTo>
                    <a:pt x="22878" y="948"/>
                    <a:pt x="21437" y="1032"/>
                    <a:pt x="19984" y="1032"/>
                  </a:cubicBezTo>
                  <a:cubicBezTo>
                    <a:pt x="19452" y="1032"/>
                    <a:pt x="18918" y="1021"/>
                    <a:pt x="18384" y="996"/>
                  </a:cubicBezTo>
                  <a:cubicBezTo>
                    <a:pt x="16029" y="996"/>
                    <a:pt x="13755" y="876"/>
                    <a:pt x="11481" y="876"/>
                  </a:cubicBezTo>
                  <a:cubicBezTo>
                    <a:pt x="10344" y="876"/>
                    <a:pt x="9207" y="906"/>
                    <a:pt x="8060" y="996"/>
                  </a:cubicBezTo>
                  <a:cubicBezTo>
                    <a:pt x="5615" y="1178"/>
                    <a:pt x="2627" y="1449"/>
                    <a:pt x="1087" y="3713"/>
                  </a:cubicBezTo>
                  <a:cubicBezTo>
                    <a:pt x="1" y="5162"/>
                    <a:pt x="91" y="7245"/>
                    <a:pt x="1359" y="8603"/>
                  </a:cubicBezTo>
                  <a:cubicBezTo>
                    <a:pt x="1401" y="8645"/>
                    <a:pt x="1453" y="8663"/>
                    <a:pt x="1506" y="8663"/>
                  </a:cubicBezTo>
                  <a:cubicBezTo>
                    <a:pt x="1679" y="8663"/>
                    <a:pt x="1860" y="8471"/>
                    <a:pt x="1721" y="8332"/>
                  </a:cubicBezTo>
                  <a:cubicBezTo>
                    <a:pt x="363" y="5796"/>
                    <a:pt x="2627" y="3441"/>
                    <a:pt x="4891" y="2808"/>
                  </a:cubicBezTo>
                  <a:cubicBezTo>
                    <a:pt x="6249" y="2536"/>
                    <a:pt x="7608" y="2355"/>
                    <a:pt x="8966" y="2355"/>
                  </a:cubicBezTo>
                  <a:cubicBezTo>
                    <a:pt x="10038" y="2278"/>
                    <a:pt x="11109" y="2250"/>
                    <a:pt x="12181" y="2250"/>
                  </a:cubicBezTo>
                  <a:cubicBezTo>
                    <a:pt x="13645" y="2250"/>
                    <a:pt x="15109" y="2303"/>
                    <a:pt x="16573" y="2355"/>
                  </a:cubicBezTo>
                  <a:cubicBezTo>
                    <a:pt x="17928" y="2386"/>
                    <a:pt x="19480" y="2473"/>
                    <a:pt x="21069" y="2473"/>
                  </a:cubicBezTo>
                  <a:cubicBezTo>
                    <a:pt x="24048" y="2473"/>
                    <a:pt x="27157" y="2169"/>
                    <a:pt x="29341" y="634"/>
                  </a:cubicBezTo>
                  <a:cubicBezTo>
                    <a:pt x="29613" y="453"/>
                    <a:pt x="29432" y="0"/>
                    <a:pt x="2916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832;p65"/>
            <p:cNvSpPr/>
            <p:nvPr/>
          </p:nvSpPr>
          <p:spPr>
            <a:xfrm>
              <a:off x="5692411" y="3273118"/>
              <a:ext cx="365933" cy="154510"/>
            </a:xfrm>
            <a:custGeom>
              <a:avLst/>
              <a:gdLst/>
              <a:ahLst/>
              <a:cxnLst/>
              <a:rect l="l" t="t" r="r" b="b"/>
              <a:pathLst>
                <a:path w="21192" h="8948" extrusionOk="0">
                  <a:moveTo>
                    <a:pt x="19332" y="0"/>
                  </a:moveTo>
                  <a:cubicBezTo>
                    <a:pt x="17214" y="0"/>
                    <a:pt x="15065" y="636"/>
                    <a:pt x="13041" y="1086"/>
                  </a:cubicBezTo>
                  <a:cubicBezTo>
                    <a:pt x="10777" y="1539"/>
                    <a:pt x="8513" y="2173"/>
                    <a:pt x="6340" y="2988"/>
                  </a:cubicBezTo>
                  <a:cubicBezTo>
                    <a:pt x="4076" y="3803"/>
                    <a:pt x="1" y="5705"/>
                    <a:pt x="1178" y="8784"/>
                  </a:cubicBezTo>
                  <a:cubicBezTo>
                    <a:pt x="1254" y="8897"/>
                    <a:pt x="1346" y="8948"/>
                    <a:pt x="1427" y="8948"/>
                  </a:cubicBezTo>
                  <a:cubicBezTo>
                    <a:pt x="1539" y="8948"/>
                    <a:pt x="1631" y="8851"/>
                    <a:pt x="1631" y="8693"/>
                  </a:cubicBezTo>
                  <a:cubicBezTo>
                    <a:pt x="1450" y="4890"/>
                    <a:pt x="8513" y="3531"/>
                    <a:pt x="11230" y="2897"/>
                  </a:cubicBezTo>
                  <a:cubicBezTo>
                    <a:pt x="14309" y="2173"/>
                    <a:pt x="17841" y="2082"/>
                    <a:pt x="20829" y="905"/>
                  </a:cubicBezTo>
                  <a:cubicBezTo>
                    <a:pt x="21191" y="724"/>
                    <a:pt x="21010" y="90"/>
                    <a:pt x="20648" y="90"/>
                  </a:cubicBezTo>
                  <a:cubicBezTo>
                    <a:pt x="20212" y="28"/>
                    <a:pt x="19773" y="0"/>
                    <a:pt x="1933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833;p65"/>
            <p:cNvSpPr/>
            <p:nvPr/>
          </p:nvSpPr>
          <p:spPr>
            <a:xfrm>
              <a:off x="5894130" y="3456050"/>
              <a:ext cx="577028" cy="245941"/>
            </a:xfrm>
            <a:custGeom>
              <a:avLst/>
              <a:gdLst/>
              <a:ahLst/>
              <a:cxnLst/>
              <a:rect l="l" t="t" r="r" b="b"/>
              <a:pathLst>
                <a:path w="33417" h="14243" extrusionOk="0">
                  <a:moveTo>
                    <a:pt x="32692" y="1"/>
                  </a:moveTo>
                  <a:cubicBezTo>
                    <a:pt x="28436" y="1087"/>
                    <a:pt x="24361" y="2808"/>
                    <a:pt x="20014" y="3623"/>
                  </a:cubicBezTo>
                  <a:cubicBezTo>
                    <a:pt x="16210" y="4257"/>
                    <a:pt x="12226" y="4076"/>
                    <a:pt x="8332" y="4981"/>
                  </a:cubicBezTo>
                  <a:cubicBezTo>
                    <a:pt x="5615" y="5615"/>
                    <a:pt x="2536" y="6883"/>
                    <a:pt x="1087" y="9509"/>
                  </a:cubicBezTo>
                  <a:cubicBezTo>
                    <a:pt x="1" y="10958"/>
                    <a:pt x="272" y="13132"/>
                    <a:pt x="1812" y="14218"/>
                  </a:cubicBezTo>
                  <a:cubicBezTo>
                    <a:pt x="1829" y="14236"/>
                    <a:pt x="1850" y="14243"/>
                    <a:pt x="1871" y="14243"/>
                  </a:cubicBezTo>
                  <a:cubicBezTo>
                    <a:pt x="1962" y="14243"/>
                    <a:pt x="2066" y="14110"/>
                    <a:pt x="1993" y="14037"/>
                  </a:cubicBezTo>
                  <a:cubicBezTo>
                    <a:pt x="1" y="9781"/>
                    <a:pt x="5253" y="7064"/>
                    <a:pt x="8694" y="6249"/>
                  </a:cubicBezTo>
                  <a:cubicBezTo>
                    <a:pt x="11320" y="5706"/>
                    <a:pt x="14128" y="5434"/>
                    <a:pt x="16844" y="5344"/>
                  </a:cubicBezTo>
                  <a:cubicBezTo>
                    <a:pt x="22459" y="4800"/>
                    <a:pt x="27892" y="3351"/>
                    <a:pt x="32964" y="997"/>
                  </a:cubicBezTo>
                  <a:cubicBezTo>
                    <a:pt x="33416" y="635"/>
                    <a:pt x="33235" y="1"/>
                    <a:pt x="3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834;p65"/>
            <p:cNvSpPr/>
            <p:nvPr/>
          </p:nvSpPr>
          <p:spPr>
            <a:xfrm>
              <a:off x="6272547" y="3669874"/>
              <a:ext cx="548036" cy="280735"/>
            </a:xfrm>
            <a:custGeom>
              <a:avLst/>
              <a:gdLst/>
              <a:ahLst/>
              <a:cxnLst/>
              <a:rect l="l" t="t" r="r" b="b"/>
              <a:pathLst>
                <a:path w="31738" h="16258" extrusionOk="0">
                  <a:moveTo>
                    <a:pt x="31022" y="0"/>
                  </a:moveTo>
                  <a:cubicBezTo>
                    <a:pt x="30977" y="0"/>
                    <a:pt x="30929" y="8"/>
                    <a:pt x="30881" y="24"/>
                  </a:cubicBezTo>
                  <a:cubicBezTo>
                    <a:pt x="26262" y="749"/>
                    <a:pt x="1" y="7450"/>
                    <a:pt x="8603" y="16234"/>
                  </a:cubicBezTo>
                  <a:cubicBezTo>
                    <a:pt x="8637" y="16250"/>
                    <a:pt x="8670" y="16258"/>
                    <a:pt x="8702" y="16258"/>
                  </a:cubicBezTo>
                  <a:cubicBezTo>
                    <a:pt x="8842" y="16258"/>
                    <a:pt x="8949" y="16110"/>
                    <a:pt x="8875" y="15962"/>
                  </a:cubicBezTo>
                  <a:cubicBezTo>
                    <a:pt x="2808" y="7178"/>
                    <a:pt x="26715" y="3012"/>
                    <a:pt x="31243" y="1020"/>
                  </a:cubicBezTo>
                  <a:cubicBezTo>
                    <a:pt x="31737" y="773"/>
                    <a:pt x="31482" y="0"/>
                    <a:pt x="3102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835;p65"/>
            <p:cNvSpPr/>
            <p:nvPr/>
          </p:nvSpPr>
          <p:spPr>
            <a:xfrm>
              <a:off x="6621281" y="3363790"/>
              <a:ext cx="541025" cy="92381"/>
            </a:xfrm>
            <a:custGeom>
              <a:avLst/>
              <a:gdLst/>
              <a:ahLst/>
              <a:cxnLst/>
              <a:rect l="l" t="t" r="r" b="b"/>
              <a:pathLst>
                <a:path w="31332" h="5350" extrusionOk="0">
                  <a:moveTo>
                    <a:pt x="30969" y="1"/>
                  </a:moveTo>
                  <a:cubicBezTo>
                    <a:pt x="28524" y="635"/>
                    <a:pt x="26260" y="1540"/>
                    <a:pt x="23725" y="1903"/>
                  </a:cubicBezTo>
                  <a:cubicBezTo>
                    <a:pt x="21461" y="2265"/>
                    <a:pt x="19197" y="2446"/>
                    <a:pt x="16933" y="2718"/>
                  </a:cubicBezTo>
                  <a:cubicBezTo>
                    <a:pt x="11409" y="3261"/>
                    <a:pt x="5704" y="3533"/>
                    <a:pt x="361" y="4891"/>
                  </a:cubicBezTo>
                  <a:cubicBezTo>
                    <a:pt x="333" y="4884"/>
                    <a:pt x="307" y="4881"/>
                    <a:pt x="284" y="4881"/>
                  </a:cubicBezTo>
                  <a:cubicBezTo>
                    <a:pt x="1" y="4881"/>
                    <a:pt x="27" y="5344"/>
                    <a:pt x="361" y="5344"/>
                  </a:cubicBezTo>
                  <a:cubicBezTo>
                    <a:pt x="606" y="5348"/>
                    <a:pt x="851" y="5349"/>
                    <a:pt x="1096" y="5349"/>
                  </a:cubicBezTo>
                  <a:cubicBezTo>
                    <a:pt x="6563" y="5349"/>
                    <a:pt x="12107" y="4411"/>
                    <a:pt x="17567" y="3804"/>
                  </a:cubicBezTo>
                  <a:cubicBezTo>
                    <a:pt x="22095" y="3351"/>
                    <a:pt x="27257" y="3080"/>
                    <a:pt x="31151" y="454"/>
                  </a:cubicBezTo>
                  <a:cubicBezTo>
                    <a:pt x="31332" y="272"/>
                    <a:pt x="31151" y="1"/>
                    <a:pt x="309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836;p65"/>
            <p:cNvSpPr/>
            <p:nvPr/>
          </p:nvSpPr>
          <p:spPr>
            <a:xfrm>
              <a:off x="6724886" y="3100374"/>
              <a:ext cx="425488" cy="129282"/>
            </a:xfrm>
            <a:custGeom>
              <a:avLst/>
              <a:gdLst/>
              <a:ahLst/>
              <a:cxnLst/>
              <a:rect l="l" t="t" r="r" b="b"/>
              <a:pathLst>
                <a:path w="24641" h="7487" extrusionOk="0">
                  <a:moveTo>
                    <a:pt x="24059" y="1"/>
                  </a:moveTo>
                  <a:cubicBezTo>
                    <a:pt x="24000" y="1"/>
                    <a:pt x="23940" y="13"/>
                    <a:pt x="23883" y="42"/>
                  </a:cubicBezTo>
                  <a:cubicBezTo>
                    <a:pt x="21709" y="1038"/>
                    <a:pt x="19445" y="1672"/>
                    <a:pt x="17181" y="2034"/>
                  </a:cubicBezTo>
                  <a:cubicBezTo>
                    <a:pt x="15189" y="2125"/>
                    <a:pt x="13288" y="2487"/>
                    <a:pt x="11386" y="2849"/>
                  </a:cubicBezTo>
                  <a:cubicBezTo>
                    <a:pt x="7673" y="3936"/>
                    <a:pt x="3326" y="5113"/>
                    <a:pt x="157" y="7196"/>
                  </a:cubicBezTo>
                  <a:cubicBezTo>
                    <a:pt x="1" y="7274"/>
                    <a:pt x="46" y="7486"/>
                    <a:pt x="177" y="7486"/>
                  </a:cubicBezTo>
                  <a:cubicBezTo>
                    <a:pt x="198" y="7486"/>
                    <a:pt x="222" y="7481"/>
                    <a:pt x="247" y="7468"/>
                  </a:cubicBezTo>
                  <a:cubicBezTo>
                    <a:pt x="4866" y="7106"/>
                    <a:pt x="9031" y="4389"/>
                    <a:pt x="13559" y="3574"/>
                  </a:cubicBezTo>
                  <a:cubicBezTo>
                    <a:pt x="17363" y="2849"/>
                    <a:pt x="20985" y="2849"/>
                    <a:pt x="24336" y="585"/>
                  </a:cubicBezTo>
                  <a:cubicBezTo>
                    <a:pt x="24640" y="357"/>
                    <a:pt x="24368" y="1"/>
                    <a:pt x="240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837;p65"/>
            <p:cNvSpPr/>
            <p:nvPr/>
          </p:nvSpPr>
          <p:spPr>
            <a:xfrm>
              <a:off x="6591547" y="3916730"/>
              <a:ext cx="16594" cy="26816"/>
            </a:xfrm>
            <a:custGeom>
              <a:avLst/>
              <a:gdLst/>
              <a:ahLst/>
              <a:cxnLst/>
              <a:rect l="l" t="t" r="r" b="b"/>
              <a:pathLst>
                <a:path w="961" h="1553" extrusionOk="0">
                  <a:moveTo>
                    <a:pt x="259" y="1"/>
                  </a:moveTo>
                  <a:cubicBezTo>
                    <a:pt x="146" y="1"/>
                    <a:pt x="0" y="85"/>
                    <a:pt x="0" y="217"/>
                  </a:cubicBezTo>
                  <a:cubicBezTo>
                    <a:pt x="181" y="580"/>
                    <a:pt x="362" y="942"/>
                    <a:pt x="453" y="1395"/>
                  </a:cubicBezTo>
                  <a:cubicBezTo>
                    <a:pt x="489" y="1502"/>
                    <a:pt x="581" y="1552"/>
                    <a:pt x="674" y="1552"/>
                  </a:cubicBezTo>
                  <a:cubicBezTo>
                    <a:pt x="816" y="1552"/>
                    <a:pt x="961" y="1433"/>
                    <a:pt x="906" y="1213"/>
                  </a:cubicBezTo>
                  <a:cubicBezTo>
                    <a:pt x="906" y="761"/>
                    <a:pt x="725" y="398"/>
                    <a:pt x="362" y="36"/>
                  </a:cubicBezTo>
                  <a:cubicBezTo>
                    <a:pt x="338" y="12"/>
                    <a:pt x="301" y="1"/>
                    <a:pt x="2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838;p65"/>
            <p:cNvSpPr/>
            <p:nvPr/>
          </p:nvSpPr>
          <p:spPr>
            <a:xfrm>
              <a:off x="8480490" y="2705484"/>
              <a:ext cx="373738" cy="32981"/>
            </a:xfrm>
            <a:custGeom>
              <a:avLst/>
              <a:gdLst/>
              <a:ahLst/>
              <a:cxnLst/>
              <a:rect l="l" t="t" r="r" b="b"/>
              <a:pathLst>
                <a:path w="21644" h="1910" extrusionOk="0">
                  <a:moveTo>
                    <a:pt x="21463" y="0"/>
                  </a:moveTo>
                  <a:cubicBezTo>
                    <a:pt x="17931" y="91"/>
                    <a:pt x="14399" y="634"/>
                    <a:pt x="10867" y="815"/>
                  </a:cubicBezTo>
                  <a:cubicBezTo>
                    <a:pt x="7336" y="996"/>
                    <a:pt x="3804" y="996"/>
                    <a:pt x="272" y="1087"/>
                  </a:cubicBezTo>
                  <a:cubicBezTo>
                    <a:pt x="0" y="1087"/>
                    <a:pt x="0" y="1630"/>
                    <a:pt x="272" y="1630"/>
                  </a:cubicBezTo>
                  <a:cubicBezTo>
                    <a:pt x="2358" y="1817"/>
                    <a:pt x="4452" y="1910"/>
                    <a:pt x="6546" y="1910"/>
                  </a:cubicBezTo>
                  <a:cubicBezTo>
                    <a:pt x="11545" y="1910"/>
                    <a:pt x="16549" y="1383"/>
                    <a:pt x="21463" y="362"/>
                  </a:cubicBezTo>
                  <a:cubicBezTo>
                    <a:pt x="21644" y="362"/>
                    <a:pt x="21644" y="0"/>
                    <a:pt x="214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839;p65"/>
            <p:cNvSpPr/>
            <p:nvPr/>
          </p:nvSpPr>
          <p:spPr>
            <a:xfrm>
              <a:off x="8499260" y="2762725"/>
              <a:ext cx="207987" cy="24503"/>
            </a:xfrm>
            <a:custGeom>
              <a:avLst/>
              <a:gdLst/>
              <a:ahLst/>
              <a:cxnLst/>
              <a:rect l="l" t="t" r="r" b="b"/>
              <a:pathLst>
                <a:path w="12045" h="1419" extrusionOk="0">
                  <a:moveTo>
                    <a:pt x="9511" y="0"/>
                  </a:moveTo>
                  <a:cubicBezTo>
                    <a:pt x="8514" y="0"/>
                    <a:pt x="7517" y="67"/>
                    <a:pt x="6520" y="217"/>
                  </a:cubicBezTo>
                  <a:cubicBezTo>
                    <a:pt x="4528" y="307"/>
                    <a:pt x="2445" y="398"/>
                    <a:pt x="362" y="760"/>
                  </a:cubicBezTo>
                  <a:cubicBezTo>
                    <a:pt x="91" y="760"/>
                    <a:pt x="0" y="1394"/>
                    <a:pt x="362" y="1394"/>
                  </a:cubicBezTo>
                  <a:cubicBezTo>
                    <a:pt x="711" y="1411"/>
                    <a:pt x="1063" y="1418"/>
                    <a:pt x="1417" y="1418"/>
                  </a:cubicBezTo>
                  <a:cubicBezTo>
                    <a:pt x="2992" y="1418"/>
                    <a:pt x="4605" y="1270"/>
                    <a:pt x="6158" y="1122"/>
                  </a:cubicBezTo>
                  <a:cubicBezTo>
                    <a:pt x="8150" y="1122"/>
                    <a:pt x="10052" y="851"/>
                    <a:pt x="11954" y="398"/>
                  </a:cubicBezTo>
                  <a:cubicBezTo>
                    <a:pt x="12044" y="307"/>
                    <a:pt x="12044" y="126"/>
                    <a:pt x="11954" y="126"/>
                  </a:cubicBezTo>
                  <a:cubicBezTo>
                    <a:pt x="11140" y="45"/>
                    <a:pt x="10326" y="0"/>
                    <a:pt x="95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840;p65"/>
            <p:cNvSpPr/>
            <p:nvPr/>
          </p:nvSpPr>
          <p:spPr>
            <a:xfrm>
              <a:off x="8566500" y="3337215"/>
              <a:ext cx="370612" cy="24675"/>
            </a:xfrm>
            <a:custGeom>
              <a:avLst/>
              <a:gdLst/>
              <a:ahLst/>
              <a:cxnLst/>
              <a:rect l="l" t="t" r="r" b="b"/>
              <a:pathLst>
                <a:path w="21463" h="1429" extrusionOk="0">
                  <a:moveTo>
                    <a:pt x="543" y="0"/>
                  </a:moveTo>
                  <a:cubicBezTo>
                    <a:pt x="91" y="0"/>
                    <a:pt x="0" y="544"/>
                    <a:pt x="362" y="634"/>
                  </a:cubicBezTo>
                  <a:cubicBezTo>
                    <a:pt x="3960" y="1155"/>
                    <a:pt x="7582" y="1428"/>
                    <a:pt x="11190" y="1428"/>
                  </a:cubicBezTo>
                  <a:cubicBezTo>
                    <a:pt x="14484" y="1428"/>
                    <a:pt x="17768" y="1200"/>
                    <a:pt x="21009" y="725"/>
                  </a:cubicBezTo>
                  <a:cubicBezTo>
                    <a:pt x="21462" y="634"/>
                    <a:pt x="21372" y="0"/>
                    <a:pt x="21009" y="0"/>
                  </a:cubicBezTo>
                  <a:cubicBezTo>
                    <a:pt x="17568" y="181"/>
                    <a:pt x="14150" y="272"/>
                    <a:pt x="10742" y="272"/>
                  </a:cubicBezTo>
                  <a:cubicBezTo>
                    <a:pt x="7335" y="272"/>
                    <a:pt x="3939" y="181"/>
                    <a:pt x="5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841;p65"/>
            <p:cNvSpPr/>
            <p:nvPr/>
          </p:nvSpPr>
          <p:spPr>
            <a:xfrm>
              <a:off x="8516459" y="3290593"/>
              <a:ext cx="198611" cy="19996"/>
            </a:xfrm>
            <a:custGeom>
              <a:avLst/>
              <a:gdLst/>
              <a:ahLst/>
              <a:cxnLst/>
              <a:rect l="l" t="t" r="r" b="b"/>
              <a:pathLst>
                <a:path w="11502" h="1158" extrusionOk="0">
                  <a:moveTo>
                    <a:pt x="4037" y="0"/>
                  </a:moveTo>
                  <a:cubicBezTo>
                    <a:pt x="2778" y="0"/>
                    <a:pt x="1538" y="70"/>
                    <a:pt x="363" y="255"/>
                  </a:cubicBezTo>
                  <a:cubicBezTo>
                    <a:pt x="0" y="346"/>
                    <a:pt x="0" y="708"/>
                    <a:pt x="363" y="799"/>
                  </a:cubicBezTo>
                  <a:cubicBezTo>
                    <a:pt x="1824" y="1068"/>
                    <a:pt x="3384" y="1157"/>
                    <a:pt x="4959" y="1157"/>
                  </a:cubicBezTo>
                  <a:cubicBezTo>
                    <a:pt x="7091" y="1157"/>
                    <a:pt x="9250" y="993"/>
                    <a:pt x="11229" y="889"/>
                  </a:cubicBezTo>
                  <a:cubicBezTo>
                    <a:pt x="11501" y="889"/>
                    <a:pt x="11501" y="436"/>
                    <a:pt x="11229" y="436"/>
                  </a:cubicBezTo>
                  <a:cubicBezTo>
                    <a:pt x="8964" y="258"/>
                    <a:pt x="6464" y="0"/>
                    <a:pt x="403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ubtitle 1"/>
          <p:cNvSpPr>
            <a:spLocks noGrp="1"/>
          </p:cNvSpPr>
          <p:nvPr>
            <p:ph type="subTitle" idx="1"/>
          </p:nvPr>
        </p:nvSpPr>
        <p:spPr>
          <a:xfrm>
            <a:off x="715374" y="2886283"/>
            <a:ext cx="4884960" cy="466200"/>
          </a:xfrm>
        </p:spPr>
        <p:txBody>
          <a:bodyPr/>
          <a:lstStyle/>
          <a:p>
            <a:r>
              <a:rPr lang="en-US" dirty="0" smtClean="0"/>
              <a:t>Using Supervised Machine Learning (ML) Algorithms</a:t>
            </a:r>
            <a:endParaRPr lang="en-US" dirty="0"/>
          </a:p>
        </p:txBody>
      </p:sp>
      <p:sp>
        <p:nvSpPr>
          <p:cNvPr id="3" name="Title 2"/>
          <p:cNvSpPr>
            <a:spLocks noGrp="1"/>
          </p:cNvSpPr>
          <p:nvPr>
            <p:ph type="title"/>
          </p:nvPr>
        </p:nvSpPr>
        <p:spPr/>
        <p:txBody>
          <a:bodyPr/>
          <a:lstStyle/>
          <a:p>
            <a:r>
              <a:rPr lang="en-US" dirty="0" smtClean="0"/>
              <a:t>3</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Britannic Bold" panose="020B0903060703020204" pitchFamily="34" charset="0"/>
              </a:rPr>
              <a:t>Methodology (</a:t>
            </a:r>
            <a:r>
              <a:rPr lang="en-US" dirty="0" err="1" smtClean="0">
                <a:latin typeface="Britannic Bold" panose="020B0903060703020204" pitchFamily="34" charset="0"/>
              </a:rPr>
              <a:t>Cyto</a:t>
            </a:r>
            <a:r>
              <a:rPr lang="en-US" dirty="0" smtClean="0">
                <a:latin typeface="Britannic Bold" panose="020B0903060703020204" pitchFamily="34" charset="0"/>
              </a:rPr>
              <a:t>-model)</a:t>
            </a:r>
            <a:endParaRPr lang="en-US" dirty="0">
              <a:latin typeface="Britannic Bold" panose="020B0903060703020204" pitchFamily="34" charset="0"/>
            </a:endParaRPr>
          </a:p>
        </p:txBody>
      </p:sp>
      <p:graphicFrame>
        <p:nvGraphicFramePr>
          <p:cNvPr id="9" name="Content Placeholder 3"/>
          <p:cNvGraphicFramePr>
            <a:graphicFrameLocks/>
          </p:cNvGraphicFramePr>
          <p:nvPr>
            <p:extLst>
              <p:ext uri="{D42A27DB-BD31-4B8C-83A1-F6EECF244321}">
                <p14:modId xmlns:p14="http://schemas.microsoft.com/office/powerpoint/2010/main" val="1184136144"/>
              </p:ext>
            </p:extLst>
          </p:nvPr>
        </p:nvGraphicFramePr>
        <p:xfrm>
          <a:off x="140209" y="1551433"/>
          <a:ext cx="8853504" cy="3203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900636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9" y="539496"/>
            <a:ext cx="8395701" cy="572700"/>
          </a:xfrm>
        </p:spPr>
        <p:txBody>
          <a:bodyPr/>
          <a:lstStyle/>
          <a:p>
            <a:r>
              <a:rPr lang="en-US" dirty="0" smtClean="0">
                <a:latin typeface="Britannic Bold" panose="020B0903060703020204" pitchFamily="34" charset="0"/>
              </a:rPr>
              <a:t>Feature Importance</a:t>
            </a:r>
            <a:endParaRPr lang="en-US" dirty="0">
              <a:latin typeface="Britannic Bold" panose="020B0903060703020204" pitchFamily="34" charset="0"/>
            </a:endParaRPr>
          </a:p>
        </p:txBody>
      </p:sp>
      <p:graphicFrame>
        <p:nvGraphicFramePr>
          <p:cNvPr id="4" name="Chart 3"/>
          <p:cNvGraphicFramePr/>
          <p:nvPr>
            <p:extLst>
              <p:ext uri="{D42A27DB-BD31-4B8C-83A1-F6EECF244321}">
                <p14:modId xmlns:p14="http://schemas.microsoft.com/office/powerpoint/2010/main" val="374246761"/>
              </p:ext>
            </p:extLst>
          </p:nvPr>
        </p:nvGraphicFramePr>
        <p:xfrm>
          <a:off x="627529" y="1319677"/>
          <a:ext cx="7763436" cy="3615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493564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Britannic Bold" panose="020B0903060703020204" pitchFamily="34" charset="0"/>
              </a:rPr>
              <a:t>Model Comparison</a:t>
            </a:r>
            <a:endParaRPr lang="en-US" dirty="0">
              <a:latin typeface="Britannic Bold" panose="020B0903060703020204" pitchFamily="34" charset="0"/>
            </a:endParaRPr>
          </a:p>
        </p:txBody>
      </p:sp>
      <p:graphicFrame>
        <p:nvGraphicFramePr>
          <p:cNvPr id="4" name="Content Placeholder 6"/>
          <p:cNvGraphicFramePr>
            <a:graphicFrameLocks/>
          </p:cNvGraphicFramePr>
          <p:nvPr>
            <p:extLst>
              <p:ext uri="{D42A27DB-BD31-4B8C-83A1-F6EECF244321}">
                <p14:modId xmlns:p14="http://schemas.microsoft.com/office/powerpoint/2010/main" val="114991156"/>
              </p:ext>
            </p:extLst>
          </p:nvPr>
        </p:nvGraphicFramePr>
        <p:xfrm>
          <a:off x="282560" y="1417202"/>
          <a:ext cx="8601890" cy="3276717"/>
        </p:xfrm>
        <a:graphic>
          <a:graphicData uri="http://schemas.openxmlformats.org/drawingml/2006/table">
            <a:tbl>
              <a:tblPr firstRow="1" bandRow="1">
                <a:tableStyleId>{5940675A-B579-460E-94D1-54222C63F5DA}</a:tableStyleId>
              </a:tblPr>
              <a:tblGrid>
                <a:gridCol w="1990379"/>
                <a:gridCol w="1611086"/>
                <a:gridCol w="1698171"/>
                <a:gridCol w="1750423"/>
                <a:gridCol w="1551831"/>
              </a:tblGrid>
              <a:tr h="573459">
                <a:tc>
                  <a:txBody>
                    <a:bodyPr/>
                    <a:lstStyle/>
                    <a:p>
                      <a:pPr algn="ctr">
                        <a:spcBef>
                          <a:spcPts val="600"/>
                        </a:spcBef>
                        <a:spcAft>
                          <a:spcPts val="600"/>
                        </a:spcAft>
                      </a:pPr>
                      <a:r>
                        <a:rPr lang="en-US" sz="1800" b="0" dirty="0" smtClean="0">
                          <a:latin typeface="Barlow" panose="020B0604020202020204" charset="0"/>
                        </a:rPr>
                        <a:t>Model </a:t>
                      </a:r>
                      <a:endParaRPr lang="en-US" sz="1800" b="0" dirty="0">
                        <a:latin typeface="Barlow" panose="020B0604020202020204" charset="0"/>
                      </a:endParaRPr>
                    </a:p>
                  </a:txBody>
                  <a:tcPr marL="74799" marR="74799" marT="37400" marB="37400" anchor="ctr"/>
                </a:tc>
                <a:tc>
                  <a:txBody>
                    <a:bodyPr/>
                    <a:lstStyle/>
                    <a:p>
                      <a:pPr algn="ctr">
                        <a:spcBef>
                          <a:spcPts val="600"/>
                        </a:spcBef>
                        <a:spcAft>
                          <a:spcPts val="600"/>
                        </a:spcAft>
                      </a:pPr>
                      <a:r>
                        <a:rPr lang="en-US" sz="1800" b="0" dirty="0" smtClean="0">
                          <a:latin typeface="Barlow" panose="020B0604020202020204" charset="0"/>
                        </a:rPr>
                        <a:t>Accuracy</a:t>
                      </a:r>
                      <a:endParaRPr lang="en-US" sz="1800" b="0" dirty="0">
                        <a:latin typeface="Barlow" panose="020B0604020202020204" charset="0"/>
                      </a:endParaRPr>
                    </a:p>
                  </a:txBody>
                  <a:tcPr marL="74799" marR="74799" marT="37400" marB="37400" anchor="ctr"/>
                </a:tc>
                <a:tc>
                  <a:txBody>
                    <a:bodyPr/>
                    <a:lstStyle/>
                    <a:p>
                      <a:pPr algn="ctr">
                        <a:spcBef>
                          <a:spcPts val="600"/>
                        </a:spcBef>
                        <a:spcAft>
                          <a:spcPts val="600"/>
                        </a:spcAft>
                      </a:pPr>
                      <a:r>
                        <a:rPr lang="en-US" sz="1800" b="0" dirty="0" smtClean="0">
                          <a:latin typeface="Barlow" panose="020B0604020202020204" charset="0"/>
                        </a:rPr>
                        <a:t>AUC</a:t>
                      </a:r>
                      <a:r>
                        <a:rPr lang="en-US" sz="1800" b="0" baseline="0" dirty="0" smtClean="0">
                          <a:latin typeface="Barlow" panose="020B0604020202020204" charset="0"/>
                        </a:rPr>
                        <a:t> Score </a:t>
                      </a:r>
                      <a:endParaRPr lang="en-US" sz="1800" b="0" dirty="0">
                        <a:latin typeface="Barlow" panose="020B0604020202020204" charset="0"/>
                      </a:endParaRPr>
                    </a:p>
                  </a:txBody>
                  <a:tcPr marL="74799" marR="74799" marT="37400" marB="37400" anchor="ctr"/>
                </a:tc>
                <a:tc>
                  <a:txBody>
                    <a:bodyPr/>
                    <a:lstStyle/>
                    <a:p>
                      <a:pPr algn="ctr">
                        <a:spcBef>
                          <a:spcPts val="600"/>
                        </a:spcBef>
                        <a:spcAft>
                          <a:spcPts val="600"/>
                        </a:spcAft>
                      </a:pPr>
                      <a:r>
                        <a:rPr lang="en-US" sz="1800" b="0" dirty="0" smtClean="0">
                          <a:latin typeface="Barlow" panose="020B0604020202020204" charset="0"/>
                        </a:rPr>
                        <a:t>Log-Loss</a:t>
                      </a:r>
                      <a:endParaRPr lang="en-US" sz="1800" b="0" dirty="0">
                        <a:latin typeface="Barlow" panose="020B0604020202020204" charset="0"/>
                      </a:endParaRPr>
                    </a:p>
                  </a:txBody>
                  <a:tcPr marL="74799" marR="74799" marT="37400" marB="37400" anchor="ctr"/>
                </a:tc>
                <a:tc>
                  <a:txBody>
                    <a:bodyPr/>
                    <a:lstStyle/>
                    <a:p>
                      <a:pPr algn="ctr">
                        <a:spcBef>
                          <a:spcPts val="600"/>
                        </a:spcBef>
                        <a:spcAft>
                          <a:spcPts val="600"/>
                        </a:spcAft>
                      </a:pPr>
                      <a:r>
                        <a:rPr lang="en-US" sz="1800" b="0" dirty="0" smtClean="0">
                          <a:latin typeface="Barlow" panose="020B0604020202020204" charset="0"/>
                        </a:rPr>
                        <a:t>F1-Score</a:t>
                      </a:r>
                      <a:endParaRPr lang="en-US" sz="1800" b="0" dirty="0">
                        <a:latin typeface="Barlow" panose="020B0604020202020204" charset="0"/>
                      </a:endParaRPr>
                    </a:p>
                  </a:txBody>
                  <a:tcPr marL="74799" marR="74799" marT="37400" marB="37400" anchor="ctr"/>
                </a:tc>
              </a:tr>
              <a:tr h="386778">
                <a:tc>
                  <a:txBody>
                    <a:bodyPr/>
                    <a:lstStyle/>
                    <a:p>
                      <a:pPr algn="ctr">
                        <a:spcBef>
                          <a:spcPts val="600"/>
                        </a:spcBef>
                        <a:spcAft>
                          <a:spcPts val="600"/>
                        </a:spcAft>
                      </a:pPr>
                      <a:r>
                        <a:rPr lang="en-US" sz="1400" dirty="0" smtClean="0">
                          <a:latin typeface="Barlow" panose="020B0604020202020204" charset="0"/>
                        </a:rPr>
                        <a:t>SVM</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89%</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0.89</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0.32</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0.84</a:t>
                      </a:r>
                      <a:endParaRPr lang="en-US" sz="1400" b="0" dirty="0">
                        <a:solidFill>
                          <a:schemeClr val="tx1"/>
                        </a:solidFill>
                        <a:latin typeface="Barlow" panose="020B0604020202020204" charset="0"/>
                      </a:endParaRPr>
                    </a:p>
                  </a:txBody>
                  <a:tcPr marL="74799" marR="74799" marT="37400" marB="37400" anchor="ctr"/>
                </a:tc>
              </a:tr>
              <a:tr h="391886">
                <a:tc>
                  <a:txBody>
                    <a:bodyPr/>
                    <a:lstStyle/>
                    <a:p>
                      <a:pPr algn="ctr">
                        <a:spcBef>
                          <a:spcPts val="600"/>
                        </a:spcBef>
                        <a:spcAft>
                          <a:spcPts val="600"/>
                        </a:spcAft>
                      </a:pPr>
                      <a:r>
                        <a:rPr lang="en-US" sz="1400" dirty="0" smtClean="0">
                          <a:latin typeface="Barlow" panose="020B0604020202020204" charset="0"/>
                        </a:rPr>
                        <a:t>Logistic Regression</a:t>
                      </a:r>
                      <a:endParaRPr lang="en-US" sz="1400" b="0" dirty="0">
                        <a:solidFill>
                          <a:schemeClr val="tx1"/>
                        </a:solidFill>
                        <a:latin typeface="Barlow" panose="020B0604020202020204" charset="0"/>
                      </a:endParaRPr>
                    </a:p>
                  </a:txBody>
                  <a:tcPr marL="74799" marR="74799" marT="37400" marB="37400" anchor="ctr"/>
                </a:tc>
                <a:tc>
                  <a:txBody>
                    <a:bodyPr/>
                    <a:lstStyle/>
                    <a:p>
                      <a:pPr marL="0" marR="0" lvl="0" indent="0" algn="ctr" defTabSz="914400" rtl="0" eaLnBrk="1" fontAlgn="auto" latinLnBrk="0" hangingPunct="1">
                        <a:lnSpc>
                          <a:spcPct val="100000"/>
                        </a:lnSpc>
                        <a:spcBef>
                          <a:spcPts val="600"/>
                        </a:spcBef>
                        <a:spcAft>
                          <a:spcPts val="600"/>
                        </a:spcAft>
                        <a:buClr>
                          <a:srgbClr val="000000"/>
                        </a:buClr>
                        <a:buSzTx/>
                        <a:buFont typeface="Arial"/>
                        <a:buNone/>
                        <a:tabLst/>
                        <a:defRPr/>
                      </a:pPr>
                      <a:r>
                        <a:rPr lang="en-US" sz="1400" b="0" dirty="0" smtClean="0">
                          <a:solidFill>
                            <a:schemeClr val="tx1"/>
                          </a:solidFill>
                          <a:latin typeface="Barlow" panose="020B0604020202020204" charset="0"/>
                        </a:rPr>
                        <a:t>97%</a:t>
                      </a: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0.99</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0.12</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0.96</a:t>
                      </a:r>
                      <a:endParaRPr lang="en-US" sz="1400" b="0" dirty="0">
                        <a:solidFill>
                          <a:schemeClr val="tx1"/>
                        </a:solidFill>
                        <a:latin typeface="Barlow" panose="020B0604020202020204" charset="0"/>
                      </a:endParaRPr>
                    </a:p>
                  </a:txBody>
                  <a:tcPr marL="74799" marR="74799" marT="37400" marB="37400" anchor="ctr"/>
                </a:tc>
              </a:tr>
              <a:tr h="409303">
                <a:tc>
                  <a:txBody>
                    <a:bodyPr/>
                    <a:lstStyle/>
                    <a:p>
                      <a:pPr algn="ctr">
                        <a:spcBef>
                          <a:spcPts val="600"/>
                        </a:spcBef>
                        <a:spcAft>
                          <a:spcPts val="600"/>
                        </a:spcAft>
                      </a:pPr>
                      <a:r>
                        <a:rPr lang="en-US" sz="1400" dirty="0" smtClean="0">
                          <a:latin typeface="Barlow" panose="020B0604020202020204" charset="0"/>
                        </a:rPr>
                        <a:t>Naïve</a:t>
                      </a:r>
                      <a:r>
                        <a:rPr lang="en-US" sz="1400" baseline="0" dirty="0" smtClean="0">
                          <a:latin typeface="Barlow" panose="020B0604020202020204" charset="0"/>
                        </a:rPr>
                        <a:t> Bayes</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96%</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0.99</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0.13</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0.93</a:t>
                      </a:r>
                      <a:endParaRPr lang="en-US" sz="1400" b="0" dirty="0">
                        <a:solidFill>
                          <a:schemeClr val="tx1"/>
                        </a:solidFill>
                        <a:latin typeface="Barlow" panose="020B0604020202020204" charset="0"/>
                      </a:endParaRPr>
                    </a:p>
                  </a:txBody>
                  <a:tcPr marL="74799" marR="74799" marT="37400" marB="37400" anchor="ctr"/>
                </a:tc>
              </a:tr>
              <a:tr h="391886">
                <a:tc>
                  <a:txBody>
                    <a:bodyPr/>
                    <a:lstStyle/>
                    <a:p>
                      <a:pPr algn="ctr">
                        <a:spcBef>
                          <a:spcPts val="600"/>
                        </a:spcBef>
                        <a:spcAft>
                          <a:spcPts val="600"/>
                        </a:spcAft>
                      </a:pPr>
                      <a:r>
                        <a:rPr lang="en-US" sz="1400" dirty="0" smtClean="0">
                          <a:latin typeface="Barlow" panose="020B0604020202020204" charset="0"/>
                        </a:rPr>
                        <a:t>Decision Tree</a:t>
                      </a:r>
                      <a:endParaRPr lang="en-US" sz="1400" b="0" dirty="0">
                        <a:solidFill>
                          <a:schemeClr val="tx1"/>
                        </a:solidFill>
                        <a:latin typeface="Barlow" panose="020B0604020202020204" charset="0"/>
                      </a:endParaRPr>
                    </a:p>
                  </a:txBody>
                  <a:tcPr marL="74799" marR="74799" marT="37400" marB="37400" anchor="ctr"/>
                </a:tc>
                <a:tc>
                  <a:txBody>
                    <a:bodyPr/>
                    <a:lstStyle/>
                    <a:p>
                      <a:pPr marL="0" marR="0" lvl="0" indent="0" algn="ctr" defTabSz="914400" rtl="0" eaLnBrk="1" fontAlgn="auto" latinLnBrk="0" hangingPunct="1">
                        <a:lnSpc>
                          <a:spcPct val="100000"/>
                        </a:lnSpc>
                        <a:spcBef>
                          <a:spcPts val="600"/>
                        </a:spcBef>
                        <a:spcAft>
                          <a:spcPts val="600"/>
                        </a:spcAft>
                        <a:buClr>
                          <a:srgbClr val="000000"/>
                        </a:buClr>
                        <a:buSzTx/>
                        <a:buFont typeface="Arial"/>
                        <a:buNone/>
                        <a:tabLst/>
                        <a:defRPr/>
                      </a:pPr>
                      <a:r>
                        <a:rPr lang="en-US" sz="1400" b="0" dirty="0" smtClean="0">
                          <a:solidFill>
                            <a:schemeClr val="tx1"/>
                          </a:solidFill>
                          <a:latin typeface="Barlow" panose="020B0604020202020204" charset="0"/>
                        </a:rPr>
                        <a:t>96%</a:t>
                      </a: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0.97</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0.93</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0.93</a:t>
                      </a:r>
                      <a:endParaRPr lang="en-US" sz="1400" b="0" dirty="0">
                        <a:solidFill>
                          <a:schemeClr val="tx1"/>
                        </a:solidFill>
                        <a:latin typeface="Barlow" panose="020B0604020202020204" charset="0"/>
                      </a:endParaRPr>
                    </a:p>
                  </a:txBody>
                  <a:tcPr marL="74799" marR="74799" marT="37400" marB="37400" anchor="ctr"/>
                </a:tc>
              </a:tr>
              <a:tr h="400594">
                <a:tc>
                  <a:txBody>
                    <a:bodyPr/>
                    <a:lstStyle/>
                    <a:p>
                      <a:pPr algn="ctr">
                        <a:spcBef>
                          <a:spcPts val="600"/>
                        </a:spcBef>
                        <a:spcAft>
                          <a:spcPts val="600"/>
                        </a:spcAft>
                      </a:pPr>
                      <a:r>
                        <a:rPr lang="en-US" sz="1400" dirty="0" smtClean="0">
                          <a:latin typeface="Barlow" panose="020B0604020202020204" charset="0"/>
                        </a:rPr>
                        <a:t>Random Forest</a:t>
                      </a:r>
                      <a:endParaRPr lang="en-US" sz="1400" b="0" dirty="0">
                        <a:solidFill>
                          <a:schemeClr val="tx1"/>
                        </a:solidFill>
                        <a:latin typeface="Barlow" panose="020B0604020202020204" charset="0"/>
                      </a:endParaRPr>
                    </a:p>
                  </a:txBody>
                  <a:tcPr marL="74799" marR="74799" marT="37400" marB="37400" anchor="ctr">
                    <a:noFill/>
                  </a:tcPr>
                </a:tc>
                <a:tc>
                  <a:txBody>
                    <a:bodyPr/>
                    <a:lstStyle/>
                    <a:p>
                      <a:pPr algn="ctr">
                        <a:spcBef>
                          <a:spcPts val="600"/>
                        </a:spcBef>
                        <a:spcAft>
                          <a:spcPts val="600"/>
                        </a:spcAft>
                      </a:pPr>
                      <a:r>
                        <a:rPr lang="en-US" sz="1400" b="0" dirty="0" smtClean="0">
                          <a:solidFill>
                            <a:schemeClr val="tx1"/>
                          </a:solidFill>
                          <a:latin typeface="Barlow" panose="020B0604020202020204" charset="0"/>
                        </a:rPr>
                        <a:t>97%</a:t>
                      </a:r>
                      <a:endParaRPr lang="en-US" sz="1400" b="0" dirty="0">
                        <a:solidFill>
                          <a:schemeClr val="tx1"/>
                        </a:solidFill>
                        <a:latin typeface="Barlow" panose="020B0604020202020204" charset="0"/>
                      </a:endParaRPr>
                    </a:p>
                  </a:txBody>
                  <a:tcPr marL="74799" marR="74799" marT="37400" marB="37400" anchor="ctr">
                    <a:noFill/>
                  </a:tcPr>
                </a:tc>
                <a:tc>
                  <a:txBody>
                    <a:bodyPr/>
                    <a:lstStyle/>
                    <a:p>
                      <a:pPr algn="ctr">
                        <a:spcBef>
                          <a:spcPts val="600"/>
                        </a:spcBef>
                        <a:spcAft>
                          <a:spcPts val="600"/>
                        </a:spcAft>
                      </a:pPr>
                      <a:r>
                        <a:rPr lang="en-US" sz="1400" b="0" dirty="0" smtClean="0">
                          <a:solidFill>
                            <a:schemeClr val="tx1"/>
                          </a:solidFill>
                          <a:latin typeface="Barlow" panose="020B0604020202020204" charset="0"/>
                        </a:rPr>
                        <a:t>0.99</a:t>
                      </a:r>
                      <a:endParaRPr lang="en-US" sz="1400" b="0" dirty="0">
                        <a:solidFill>
                          <a:schemeClr val="tx1"/>
                        </a:solidFill>
                        <a:latin typeface="Barlow" panose="020B0604020202020204" charset="0"/>
                      </a:endParaRPr>
                    </a:p>
                  </a:txBody>
                  <a:tcPr marL="74799" marR="74799" marT="37400" marB="37400" anchor="ctr">
                    <a:noFill/>
                  </a:tcPr>
                </a:tc>
                <a:tc>
                  <a:txBody>
                    <a:bodyPr/>
                    <a:lstStyle/>
                    <a:p>
                      <a:pPr algn="ctr">
                        <a:spcBef>
                          <a:spcPts val="600"/>
                        </a:spcBef>
                        <a:spcAft>
                          <a:spcPts val="600"/>
                        </a:spcAft>
                      </a:pPr>
                      <a:r>
                        <a:rPr lang="en-US" sz="1400" b="0" dirty="0" smtClean="0">
                          <a:solidFill>
                            <a:schemeClr val="tx1"/>
                          </a:solidFill>
                          <a:latin typeface="Barlow" panose="020B0604020202020204" charset="0"/>
                        </a:rPr>
                        <a:t>0.11</a:t>
                      </a:r>
                      <a:endParaRPr lang="en-US" sz="1400" b="0" dirty="0">
                        <a:solidFill>
                          <a:schemeClr val="tx1"/>
                        </a:solidFill>
                        <a:latin typeface="Barlow" panose="020B0604020202020204" charset="0"/>
                      </a:endParaRPr>
                    </a:p>
                  </a:txBody>
                  <a:tcPr marL="74799" marR="74799" marT="37400" marB="37400" anchor="ctr">
                    <a:noFill/>
                  </a:tcPr>
                </a:tc>
                <a:tc>
                  <a:txBody>
                    <a:bodyPr/>
                    <a:lstStyle/>
                    <a:p>
                      <a:pPr algn="ctr">
                        <a:spcBef>
                          <a:spcPts val="600"/>
                        </a:spcBef>
                        <a:spcAft>
                          <a:spcPts val="600"/>
                        </a:spcAft>
                      </a:pPr>
                      <a:r>
                        <a:rPr lang="en-US" sz="1400" b="0" dirty="0" smtClean="0">
                          <a:solidFill>
                            <a:schemeClr val="tx1"/>
                          </a:solidFill>
                          <a:latin typeface="Barlow" panose="020B0604020202020204" charset="0"/>
                        </a:rPr>
                        <a:t>0.97</a:t>
                      </a:r>
                      <a:endParaRPr lang="en-US" sz="1400" b="0" dirty="0">
                        <a:solidFill>
                          <a:schemeClr val="tx1"/>
                        </a:solidFill>
                        <a:latin typeface="Barlow" panose="020B0604020202020204" charset="0"/>
                      </a:endParaRPr>
                    </a:p>
                  </a:txBody>
                  <a:tcPr marL="74799" marR="74799" marT="37400" marB="37400" anchor="ctr">
                    <a:noFill/>
                  </a:tcPr>
                </a:tc>
              </a:tr>
              <a:tr h="339634">
                <a:tc>
                  <a:txBody>
                    <a:bodyPr/>
                    <a:lstStyle/>
                    <a:p>
                      <a:pPr algn="ctr">
                        <a:spcBef>
                          <a:spcPts val="600"/>
                        </a:spcBef>
                        <a:spcAft>
                          <a:spcPts val="600"/>
                        </a:spcAft>
                      </a:pPr>
                      <a:r>
                        <a:rPr lang="en-US" sz="1400" dirty="0" smtClean="0">
                          <a:latin typeface="Barlow" panose="020B0604020202020204" charset="0"/>
                        </a:rPr>
                        <a:t>KNN</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90%</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0.95</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0.49</a:t>
                      </a:r>
                      <a:endParaRPr lang="en-US" sz="1400" b="0" dirty="0">
                        <a:solidFill>
                          <a:schemeClr val="tx1"/>
                        </a:solidFill>
                        <a:latin typeface="Barlow" panose="020B0604020202020204" charset="0"/>
                      </a:endParaRPr>
                    </a:p>
                  </a:txBody>
                  <a:tcPr marL="74799" marR="74799" marT="37400" marB="37400" anchor="ctr"/>
                </a:tc>
                <a:tc>
                  <a:txBody>
                    <a:bodyPr/>
                    <a:lstStyle/>
                    <a:p>
                      <a:pPr algn="ctr">
                        <a:spcBef>
                          <a:spcPts val="600"/>
                        </a:spcBef>
                        <a:spcAft>
                          <a:spcPts val="600"/>
                        </a:spcAft>
                      </a:pPr>
                      <a:r>
                        <a:rPr lang="en-US" sz="1400" b="0" dirty="0" smtClean="0">
                          <a:solidFill>
                            <a:schemeClr val="tx1"/>
                          </a:solidFill>
                          <a:latin typeface="Barlow" panose="020B0604020202020204" charset="0"/>
                        </a:rPr>
                        <a:t>0.85</a:t>
                      </a:r>
                      <a:endParaRPr lang="en-US" sz="1400" b="0" dirty="0">
                        <a:solidFill>
                          <a:schemeClr val="tx1"/>
                        </a:solidFill>
                        <a:latin typeface="Barlow" panose="020B0604020202020204" charset="0"/>
                      </a:endParaRPr>
                    </a:p>
                  </a:txBody>
                  <a:tcPr marL="74799" marR="74799" marT="37400" marB="37400" anchor="ctr"/>
                </a:tc>
              </a:tr>
              <a:tr h="383177">
                <a:tc>
                  <a:txBody>
                    <a:bodyPr/>
                    <a:lstStyle/>
                    <a:p>
                      <a:pPr algn="ctr">
                        <a:spcBef>
                          <a:spcPts val="600"/>
                        </a:spcBef>
                        <a:spcAft>
                          <a:spcPts val="600"/>
                        </a:spcAft>
                      </a:pPr>
                      <a:r>
                        <a:rPr lang="en-US" sz="1400" dirty="0" smtClean="0">
                          <a:latin typeface="Barlow" panose="020B0604020202020204" charset="0"/>
                        </a:rPr>
                        <a:t>XGBoost</a:t>
                      </a:r>
                      <a:r>
                        <a:rPr lang="en-US" sz="1400" baseline="0" dirty="0" smtClean="0">
                          <a:latin typeface="Barlow" panose="020B0604020202020204" charset="0"/>
                        </a:rPr>
                        <a:t> </a:t>
                      </a:r>
                      <a:endParaRPr lang="en-US" sz="1400" b="0" dirty="0">
                        <a:solidFill>
                          <a:schemeClr val="tx1"/>
                        </a:solidFill>
                        <a:latin typeface="Barlow" panose="020B0604020202020204" charset="0"/>
                      </a:endParaRPr>
                    </a:p>
                  </a:txBody>
                  <a:tcPr marL="74799" marR="74799" marT="37400" marB="37400" anchor="ctr">
                    <a:solidFill>
                      <a:srgbClr val="FFFF00"/>
                    </a:solidFill>
                  </a:tcPr>
                </a:tc>
                <a:tc>
                  <a:txBody>
                    <a:bodyPr/>
                    <a:lstStyle/>
                    <a:p>
                      <a:pPr algn="ctr">
                        <a:spcBef>
                          <a:spcPts val="600"/>
                        </a:spcBef>
                        <a:spcAft>
                          <a:spcPts val="600"/>
                        </a:spcAft>
                      </a:pPr>
                      <a:r>
                        <a:rPr lang="en-US" sz="1400" b="0" dirty="0" smtClean="0">
                          <a:solidFill>
                            <a:schemeClr val="tx1"/>
                          </a:solidFill>
                          <a:latin typeface="Barlow" panose="020B0604020202020204" charset="0"/>
                        </a:rPr>
                        <a:t>97%</a:t>
                      </a:r>
                      <a:endParaRPr lang="en-US" sz="1400" b="0" dirty="0">
                        <a:solidFill>
                          <a:schemeClr val="tx1"/>
                        </a:solidFill>
                        <a:latin typeface="Barlow" panose="020B0604020202020204" charset="0"/>
                      </a:endParaRPr>
                    </a:p>
                  </a:txBody>
                  <a:tcPr marL="74799" marR="74799" marT="37400" marB="37400" anchor="ctr">
                    <a:solidFill>
                      <a:srgbClr val="FFFF00"/>
                    </a:solidFill>
                  </a:tcPr>
                </a:tc>
                <a:tc>
                  <a:txBody>
                    <a:bodyPr/>
                    <a:lstStyle/>
                    <a:p>
                      <a:pPr algn="ctr">
                        <a:spcBef>
                          <a:spcPts val="600"/>
                        </a:spcBef>
                        <a:spcAft>
                          <a:spcPts val="600"/>
                        </a:spcAft>
                      </a:pPr>
                      <a:r>
                        <a:rPr lang="en-US" sz="1400" b="0" dirty="0" smtClean="0">
                          <a:solidFill>
                            <a:schemeClr val="tx1"/>
                          </a:solidFill>
                          <a:latin typeface="Barlow" panose="020B0604020202020204" charset="0"/>
                        </a:rPr>
                        <a:t>0.99</a:t>
                      </a:r>
                      <a:endParaRPr lang="en-US" sz="1400" b="0" dirty="0">
                        <a:solidFill>
                          <a:schemeClr val="tx1"/>
                        </a:solidFill>
                        <a:latin typeface="Barlow" panose="020B0604020202020204" charset="0"/>
                      </a:endParaRPr>
                    </a:p>
                  </a:txBody>
                  <a:tcPr marL="74799" marR="74799" marT="37400" marB="37400" anchor="ctr">
                    <a:solidFill>
                      <a:srgbClr val="FFFF00"/>
                    </a:solidFill>
                  </a:tcPr>
                </a:tc>
                <a:tc>
                  <a:txBody>
                    <a:bodyPr/>
                    <a:lstStyle/>
                    <a:p>
                      <a:pPr algn="ctr">
                        <a:spcBef>
                          <a:spcPts val="600"/>
                        </a:spcBef>
                        <a:spcAft>
                          <a:spcPts val="600"/>
                        </a:spcAft>
                      </a:pPr>
                      <a:r>
                        <a:rPr lang="en-US" sz="1400" b="0" dirty="0" smtClean="0">
                          <a:solidFill>
                            <a:schemeClr val="tx1"/>
                          </a:solidFill>
                          <a:latin typeface="Barlow" panose="020B0604020202020204" charset="0"/>
                        </a:rPr>
                        <a:t>0.09</a:t>
                      </a:r>
                    </a:p>
                  </a:txBody>
                  <a:tcPr marL="74799" marR="74799" marT="37400" marB="37400" anchor="ctr">
                    <a:solidFill>
                      <a:srgbClr val="FFFF00"/>
                    </a:solidFill>
                  </a:tcPr>
                </a:tc>
                <a:tc>
                  <a:txBody>
                    <a:bodyPr/>
                    <a:lstStyle/>
                    <a:p>
                      <a:pPr algn="ctr">
                        <a:spcBef>
                          <a:spcPts val="600"/>
                        </a:spcBef>
                        <a:spcAft>
                          <a:spcPts val="600"/>
                        </a:spcAft>
                      </a:pPr>
                      <a:r>
                        <a:rPr lang="en-US" sz="1400" b="0" dirty="0" smtClean="0">
                          <a:solidFill>
                            <a:schemeClr val="tx1"/>
                          </a:solidFill>
                          <a:latin typeface="Barlow" panose="020B0604020202020204" charset="0"/>
                        </a:rPr>
                        <a:t>0.96</a:t>
                      </a:r>
                      <a:endParaRPr lang="en-US" sz="1400" b="0" dirty="0">
                        <a:solidFill>
                          <a:schemeClr val="tx1"/>
                        </a:solidFill>
                        <a:latin typeface="Barlow" panose="020B0604020202020204" charset="0"/>
                      </a:endParaRPr>
                    </a:p>
                  </a:txBody>
                  <a:tcPr marL="74799" marR="74799" marT="37400" marB="37400" anchor="ctr">
                    <a:solidFill>
                      <a:srgbClr val="FFFF00"/>
                    </a:solidFill>
                  </a:tcPr>
                </a:tc>
              </a:tr>
            </a:tbl>
          </a:graphicData>
        </a:graphic>
      </p:graphicFrame>
    </p:spTree>
    <p:extLst>
      <p:ext uri="{BB962C8B-B14F-4D97-AF65-F5344CB8AC3E}">
        <p14:creationId xmlns:p14="http://schemas.microsoft.com/office/powerpoint/2010/main" val="35320279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Britannic Bold" panose="020B0903060703020204" pitchFamily="34" charset="0"/>
              </a:rPr>
              <a:t>Model Chosen: XGBoost</a:t>
            </a:r>
            <a:endParaRPr lang="en-US" dirty="0">
              <a:latin typeface="Britannic Bold" panose="020B0903060703020204" pitchFamily="34" charset="0"/>
            </a:endParaRPr>
          </a:p>
        </p:txBody>
      </p:sp>
      <p:sp>
        <p:nvSpPr>
          <p:cNvPr id="5" name="TextBox 4"/>
          <p:cNvSpPr txBox="1"/>
          <p:nvPr/>
        </p:nvSpPr>
        <p:spPr>
          <a:xfrm>
            <a:off x="1442597" y="4402092"/>
            <a:ext cx="2391533" cy="374571"/>
          </a:xfrm>
          <a:prstGeom prst="roundRect">
            <a:avLst/>
          </a:prstGeom>
          <a:solidFill>
            <a:srgbClr val="92D050">
              <a:alpha val="54902"/>
            </a:srgbClr>
          </a:solidFill>
        </p:spPr>
        <p:txBody>
          <a:bodyPr wrap="square" rtlCol="0">
            <a:spAutoFit/>
          </a:bodyPr>
          <a:lstStyle/>
          <a:p>
            <a:pPr algn="ctr"/>
            <a:r>
              <a:rPr lang="en-US" sz="1600" dirty="0" smtClean="0">
                <a:latin typeface="Barlow" panose="020B0604020202020204" charset="0"/>
              </a:rPr>
              <a:t>ROC-AUC Score = 0.997</a:t>
            </a:r>
          </a:p>
        </p:txBody>
      </p:sp>
      <p:sp>
        <p:nvSpPr>
          <p:cNvPr id="6" name="TextBox 5"/>
          <p:cNvSpPr txBox="1"/>
          <p:nvPr/>
        </p:nvSpPr>
        <p:spPr>
          <a:xfrm>
            <a:off x="6032717" y="4384741"/>
            <a:ext cx="2391533" cy="374571"/>
          </a:xfrm>
          <a:prstGeom prst="roundRect">
            <a:avLst/>
          </a:prstGeom>
          <a:solidFill>
            <a:srgbClr val="92D050">
              <a:alpha val="54902"/>
            </a:srgbClr>
          </a:solidFill>
        </p:spPr>
        <p:txBody>
          <a:bodyPr wrap="square" rtlCol="0">
            <a:spAutoFit/>
          </a:bodyPr>
          <a:lstStyle/>
          <a:p>
            <a:pPr algn="ctr"/>
            <a:r>
              <a:rPr lang="en-US" sz="1600" dirty="0" smtClean="0">
                <a:latin typeface="Barlow" panose="020B0604020202020204" charset="0"/>
              </a:rPr>
              <a:t>Threshold =  0.1 - 0.3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126" y="1469323"/>
            <a:ext cx="4328326" cy="293276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1677" y="1469323"/>
            <a:ext cx="3871526" cy="2915418"/>
          </a:xfrm>
          <a:prstGeom prst="rect">
            <a:avLst/>
          </a:prstGeom>
        </p:spPr>
      </p:pic>
    </p:spTree>
    <p:extLst>
      <p:ext uri="{BB962C8B-B14F-4D97-AF65-F5344CB8AC3E}">
        <p14:creationId xmlns:p14="http://schemas.microsoft.com/office/powerpoint/2010/main" val="39155582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Britannic Bold" panose="020B0903060703020204" pitchFamily="34" charset="0"/>
              </a:rPr>
              <a:t>Model Evaluation (XGBoost)</a:t>
            </a:r>
            <a:endParaRPr lang="en-US" dirty="0">
              <a:latin typeface="Britannic Bold" panose="020B0903060703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749428252"/>
              </p:ext>
            </p:extLst>
          </p:nvPr>
        </p:nvGraphicFramePr>
        <p:xfrm>
          <a:off x="4893187" y="1772327"/>
          <a:ext cx="3991263" cy="2401247"/>
        </p:xfrm>
        <a:graphic>
          <a:graphicData uri="http://schemas.openxmlformats.org/drawingml/2006/table">
            <a:tbl>
              <a:tblPr firstRow="1" bandRow="1">
                <a:tableStyleId>{5940675A-B579-460E-94D1-54222C63F5DA}</a:tableStyleId>
              </a:tblPr>
              <a:tblGrid>
                <a:gridCol w="2025123"/>
                <a:gridCol w="1966140"/>
              </a:tblGrid>
              <a:tr h="497803">
                <a:tc gridSpan="2">
                  <a:txBody>
                    <a:bodyPr/>
                    <a:lstStyle/>
                    <a:p>
                      <a:pPr algn="ctr">
                        <a:spcBef>
                          <a:spcPts val="600"/>
                        </a:spcBef>
                        <a:spcAft>
                          <a:spcPts val="600"/>
                        </a:spcAft>
                      </a:pPr>
                      <a:r>
                        <a:rPr lang="en-US" sz="2000" b="0" baseline="0" dirty="0" smtClean="0">
                          <a:latin typeface="Barlow" panose="020B0604020202020204" charset="0"/>
                        </a:rPr>
                        <a:t>Performance Results</a:t>
                      </a:r>
                      <a:endParaRPr lang="en-US" sz="2000" b="0" dirty="0">
                        <a:solidFill>
                          <a:schemeClr val="tx1"/>
                        </a:solidFill>
                        <a:latin typeface="Barlow" panose="020B0604020202020204" charset="0"/>
                      </a:endParaRPr>
                    </a:p>
                  </a:txBody>
                  <a:tcPr marL="82189" marR="82189" marT="41095" marB="41095" anchor="ctr"/>
                </a:tc>
                <a:tc hMerge="1">
                  <a:txBody>
                    <a:bodyPr/>
                    <a:lstStyle/>
                    <a:p>
                      <a:endParaRPr lang="en-US" dirty="0"/>
                    </a:p>
                  </a:txBody>
                  <a:tcPr/>
                </a:tc>
              </a:tr>
              <a:tr h="366463">
                <a:tc>
                  <a:txBody>
                    <a:bodyPr/>
                    <a:lstStyle/>
                    <a:p>
                      <a:pPr algn="ctr">
                        <a:spcBef>
                          <a:spcPts val="600"/>
                        </a:spcBef>
                        <a:spcAft>
                          <a:spcPts val="600"/>
                        </a:spcAft>
                      </a:pPr>
                      <a:r>
                        <a:rPr lang="en-US" sz="1600" dirty="0" smtClean="0">
                          <a:latin typeface="Barlow" panose="020B0604020202020204" charset="0"/>
                        </a:rPr>
                        <a:t>Threshold</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dirty="0" smtClean="0">
                          <a:latin typeface="Barlow" panose="020B0604020202020204" charset="0"/>
                        </a:rPr>
                        <a:t>0.10</a:t>
                      </a:r>
                      <a:endParaRPr lang="en-US" sz="1600" b="0" dirty="0">
                        <a:solidFill>
                          <a:schemeClr val="tx1"/>
                        </a:solidFill>
                        <a:latin typeface="Barlow" panose="020B0604020202020204" charset="0"/>
                      </a:endParaRPr>
                    </a:p>
                  </a:txBody>
                  <a:tcPr marL="82189" marR="82189" marT="41095" marB="41095" anchor="ctr"/>
                </a:tc>
              </a:tr>
              <a:tr h="366463">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dirty="0" smtClean="0">
                          <a:latin typeface="Barlow" panose="020B0604020202020204" charset="0"/>
                        </a:rPr>
                        <a:t>Accuracy</a:t>
                      </a:r>
                      <a:endParaRPr lang="en-US" sz="1600" b="0" dirty="0" smtClean="0">
                        <a:solidFill>
                          <a:schemeClr val="tx1"/>
                        </a:solidFill>
                        <a:latin typeface="Barlow" panose="020B0604020202020204" charset="0"/>
                      </a:endParaRPr>
                    </a:p>
                  </a:txBody>
                  <a:tcPr marL="82189" marR="82189" marT="41095" marB="41095" anchor="ctr"/>
                </a:tc>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b="0" dirty="0" smtClean="0">
                          <a:solidFill>
                            <a:schemeClr val="tx1"/>
                          </a:solidFill>
                          <a:latin typeface="Barlow" panose="020B0604020202020204" charset="0"/>
                        </a:rPr>
                        <a:t>97%</a:t>
                      </a:r>
                    </a:p>
                  </a:txBody>
                  <a:tcPr marL="82189" marR="82189" marT="41095" marB="41095" anchor="ctr"/>
                </a:tc>
              </a:tr>
              <a:tr h="366463">
                <a:tc>
                  <a:txBody>
                    <a:bodyPr/>
                    <a:lstStyle/>
                    <a:p>
                      <a:pPr algn="ctr">
                        <a:spcBef>
                          <a:spcPts val="600"/>
                        </a:spcBef>
                        <a:spcAft>
                          <a:spcPts val="600"/>
                        </a:spcAft>
                      </a:pPr>
                      <a:r>
                        <a:rPr lang="en-US" sz="1600" dirty="0" smtClean="0">
                          <a:latin typeface="Barlow" panose="020B0604020202020204" charset="0"/>
                        </a:rPr>
                        <a:t>Precision</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b="0" dirty="0" smtClean="0">
                          <a:solidFill>
                            <a:schemeClr val="tx1"/>
                          </a:solidFill>
                          <a:latin typeface="Barlow" panose="020B0604020202020204" charset="0"/>
                        </a:rPr>
                        <a:t>89%</a:t>
                      </a:r>
                      <a:endParaRPr lang="en-US" sz="1600" b="0" dirty="0">
                        <a:solidFill>
                          <a:schemeClr val="tx1"/>
                        </a:solidFill>
                        <a:latin typeface="Barlow" panose="020B0604020202020204" charset="0"/>
                      </a:endParaRPr>
                    </a:p>
                  </a:txBody>
                  <a:tcPr marL="82189" marR="82189" marT="41095" marB="41095" anchor="ctr"/>
                </a:tc>
              </a:tr>
              <a:tr h="396898">
                <a:tc>
                  <a:txBody>
                    <a:bodyPr/>
                    <a:lstStyle/>
                    <a:p>
                      <a:pPr algn="ctr">
                        <a:spcBef>
                          <a:spcPts val="600"/>
                        </a:spcBef>
                        <a:spcAft>
                          <a:spcPts val="600"/>
                        </a:spcAft>
                      </a:pPr>
                      <a:r>
                        <a:rPr lang="en-US" sz="1600" dirty="0" smtClean="0">
                          <a:latin typeface="Barlow" panose="020B0604020202020204" charset="0"/>
                        </a:rPr>
                        <a:t>Recall (Sensitivity)</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b="0" dirty="0" smtClean="0">
                          <a:solidFill>
                            <a:schemeClr val="tx1"/>
                          </a:solidFill>
                          <a:latin typeface="Barlow" panose="020B0604020202020204" charset="0"/>
                        </a:rPr>
                        <a:t>100%</a:t>
                      </a:r>
                      <a:endParaRPr lang="en-US" sz="1600" b="0" dirty="0">
                        <a:solidFill>
                          <a:schemeClr val="tx1"/>
                        </a:solidFill>
                        <a:latin typeface="Barlow" panose="020B0604020202020204" charset="0"/>
                      </a:endParaRPr>
                    </a:p>
                  </a:txBody>
                  <a:tcPr marL="82189" marR="82189" marT="41095" marB="41095" anchor="ctr"/>
                </a:tc>
              </a:tr>
              <a:tr h="407157">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dirty="0" smtClean="0">
                          <a:latin typeface="Barlow" panose="020B0604020202020204" charset="0"/>
                        </a:rPr>
                        <a:t>Specificity</a:t>
                      </a:r>
                      <a:endParaRPr lang="en-US" sz="1600" b="0" dirty="0" smtClean="0">
                        <a:solidFill>
                          <a:schemeClr val="tx1"/>
                        </a:solidFill>
                        <a:latin typeface="Barlow" panose="020B0604020202020204" charset="0"/>
                      </a:endParaRPr>
                    </a:p>
                  </a:txBody>
                  <a:tcPr marL="82189" marR="82189" marT="41095" marB="41095" anchor="ctr"/>
                </a:tc>
                <a:tc>
                  <a:txBody>
                    <a:bodyPr/>
                    <a:lstStyle/>
                    <a:p>
                      <a:pPr marL="0" indent="0" algn="ctr">
                        <a:spcBef>
                          <a:spcPts val="600"/>
                        </a:spcBef>
                        <a:spcAft>
                          <a:spcPts val="600"/>
                        </a:spcAft>
                        <a:buFontTx/>
                        <a:buNone/>
                      </a:pPr>
                      <a:r>
                        <a:rPr lang="en-US" sz="1600" b="0" dirty="0" smtClean="0">
                          <a:solidFill>
                            <a:schemeClr val="tx1"/>
                          </a:solidFill>
                          <a:latin typeface="Barlow" panose="020B0604020202020204" charset="0"/>
                        </a:rPr>
                        <a:t>93%</a:t>
                      </a:r>
                    </a:p>
                  </a:txBody>
                  <a:tcPr marL="82189" marR="82189" marT="41095" marB="41095" anchor="ctr"/>
                </a:tc>
              </a:tr>
            </a:tbl>
          </a:graphicData>
        </a:graphic>
      </p:graphicFrame>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497" y="1452911"/>
            <a:ext cx="4183493" cy="3560549"/>
          </a:xfrm>
          <a:prstGeom prst="rect">
            <a:avLst/>
          </a:prstGeom>
        </p:spPr>
      </p:pic>
      <p:sp>
        <p:nvSpPr>
          <p:cNvPr id="11" name="Multiply 10"/>
          <p:cNvSpPr/>
          <p:nvPr/>
        </p:nvSpPr>
        <p:spPr>
          <a:xfrm>
            <a:off x="2002048" y="3064609"/>
            <a:ext cx="330554" cy="337151"/>
          </a:xfrm>
          <a:prstGeom prst="mathMultiply">
            <a:avLst/>
          </a:prstGeom>
          <a:solidFill>
            <a:schemeClr val="bg1"/>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46301" y="4173575"/>
            <a:ext cx="1574612" cy="306467"/>
          </a:xfrm>
          <a:prstGeom prst="roundRect">
            <a:avLst/>
          </a:prstGeom>
          <a:noFill/>
        </p:spPr>
        <p:txBody>
          <a:bodyPr wrap="square" rtlCol="0">
            <a:spAutoFit/>
          </a:bodyPr>
          <a:lstStyle/>
          <a:p>
            <a:pPr algn="ctr"/>
            <a:r>
              <a:rPr lang="en-US" sz="1200" dirty="0" smtClean="0">
                <a:latin typeface="Barlow" panose="020B0604020202020204" charset="0"/>
              </a:rPr>
              <a:t>False Negatives (FN)</a:t>
            </a:r>
          </a:p>
        </p:txBody>
      </p:sp>
      <p:sp>
        <p:nvSpPr>
          <p:cNvPr id="13" name="TextBox 12"/>
          <p:cNvSpPr txBox="1"/>
          <p:nvPr/>
        </p:nvSpPr>
        <p:spPr>
          <a:xfrm>
            <a:off x="2332602" y="1545911"/>
            <a:ext cx="1574612" cy="306467"/>
          </a:xfrm>
          <a:prstGeom prst="roundRect">
            <a:avLst/>
          </a:prstGeom>
          <a:noFill/>
        </p:spPr>
        <p:txBody>
          <a:bodyPr wrap="square" rtlCol="0">
            <a:spAutoFit/>
          </a:bodyPr>
          <a:lstStyle/>
          <a:p>
            <a:pPr algn="ctr"/>
            <a:r>
              <a:rPr lang="en-US" sz="1200" dirty="0" smtClean="0">
                <a:latin typeface="Barlow" panose="020B0604020202020204" charset="0"/>
              </a:rPr>
              <a:t>False Positives (FP)</a:t>
            </a:r>
          </a:p>
        </p:txBody>
      </p:sp>
      <p:sp>
        <p:nvSpPr>
          <p:cNvPr id="14" name="TextBox 13"/>
          <p:cNvSpPr txBox="1"/>
          <p:nvPr/>
        </p:nvSpPr>
        <p:spPr>
          <a:xfrm>
            <a:off x="2390933" y="4173574"/>
            <a:ext cx="1486301" cy="306467"/>
          </a:xfrm>
          <a:prstGeom prst="roundRect">
            <a:avLst/>
          </a:prstGeom>
          <a:noFill/>
        </p:spPr>
        <p:txBody>
          <a:bodyPr wrap="square" rtlCol="0">
            <a:spAutoFit/>
          </a:bodyPr>
          <a:lstStyle/>
          <a:p>
            <a:pPr algn="ctr"/>
            <a:r>
              <a:rPr lang="en-US" sz="1200" dirty="0" smtClean="0">
                <a:solidFill>
                  <a:schemeClr val="accent6">
                    <a:lumMod val="50000"/>
                  </a:schemeClr>
                </a:solidFill>
                <a:latin typeface="Barlow" panose="020B0604020202020204" charset="0"/>
              </a:rPr>
              <a:t>True Positives (TP)</a:t>
            </a:r>
          </a:p>
        </p:txBody>
      </p:sp>
      <p:sp>
        <p:nvSpPr>
          <p:cNvPr id="15" name="TextBox 14"/>
          <p:cNvSpPr txBox="1"/>
          <p:nvPr/>
        </p:nvSpPr>
        <p:spPr>
          <a:xfrm>
            <a:off x="846301" y="1545911"/>
            <a:ext cx="1544632" cy="306467"/>
          </a:xfrm>
          <a:prstGeom prst="roundRect">
            <a:avLst/>
          </a:prstGeom>
          <a:noFill/>
        </p:spPr>
        <p:txBody>
          <a:bodyPr wrap="square" rtlCol="0">
            <a:spAutoFit/>
          </a:bodyPr>
          <a:lstStyle/>
          <a:p>
            <a:pPr algn="ctr"/>
            <a:r>
              <a:rPr lang="en-US" sz="1200" dirty="0" smtClean="0">
                <a:solidFill>
                  <a:schemeClr val="accent5"/>
                </a:solidFill>
                <a:latin typeface="Barlow" panose="020B0604020202020204" charset="0"/>
              </a:rPr>
              <a:t>True Negatives (TN)</a:t>
            </a:r>
          </a:p>
        </p:txBody>
      </p:sp>
    </p:spTree>
    <p:extLst>
      <p:ext uri="{BB962C8B-B14F-4D97-AF65-F5344CB8AC3E}">
        <p14:creationId xmlns:p14="http://schemas.microsoft.com/office/powerpoint/2010/main" val="1146206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5"/>
        <p:cNvGrpSpPr/>
        <p:nvPr/>
      </p:nvGrpSpPr>
      <p:grpSpPr>
        <a:xfrm>
          <a:off x="0" y="0"/>
          <a:ext cx="0" cy="0"/>
          <a:chOff x="0" y="0"/>
          <a:chExt cx="0" cy="0"/>
        </a:xfrm>
      </p:grpSpPr>
      <p:sp>
        <p:nvSpPr>
          <p:cNvPr id="1546" name="Google Shape;1546;p62"/>
          <p:cNvSpPr txBox="1">
            <a:spLocks noGrp="1"/>
          </p:cNvSpPr>
          <p:nvPr>
            <p:ph type="title"/>
          </p:nvPr>
        </p:nvSpPr>
        <p:spPr>
          <a:xfrm>
            <a:off x="7467642" y="2119350"/>
            <a:ext cx="1093500" cy="12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endParaRPr dirty="0"/>
          </a:p>
        </p:txBody>
      </p:sp>
      <p:sp>
        <p:nvSpPr>
          <p:cNvPr id="1547" name="Google Shape;1547;p62"/>
          <p:cNvSpPr txBox="1">
            <a:spLocks noGrp="1"/>
          </p:cNvSpPr>
          <p:nvPr>
            <p:ph type="subTitle" idx="1"/>
          </p:nvPr>
        </p:nvSpPr>
        <p:spPr>
          <a:xfrm flipH="1">
            <a:off x="3756587" y="3495883"/>
            <a:ext cx="4672500" cy="46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t>Using Tensorflow and Keras </a:t>
            </a:r>
            <a:endParaRPr dirty="0"/>
          </a:p>
        </p:txBody>
      </p:sp>
      <p:sp>
        <p:nvSpPr>
          <p:cNvPr id="1548" name="Google Shape;1548;p62"/>
          <p:cNvSpPr txBox="1">
            <a:spLocks noGrp="1"/>
          </p:cNvSpPr>
          <p:nvPr>
            <p:ph type="title" idx="2"/>
          </p:nvPr>
        </p:nvSpPr>
        <p:spPr>
          <a:xfrm flipH="1">
            <a:off x="1048787" y="2600523"/>
            <a:ext cx="6555600" cy="6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6000" dirty="0" smtClean="0">
                <a:latin typeface="Britannic Bold" panose="020B0903060703020204" pitchFamily="34" charset="0"/>
              </a:rPr>
              <a:t>Histo-Model</a:t>
            </a:r>
            <a:endParaRPr sz="6000" dirty="0">
              <a:latin typeface="Britannic Bold" panose="020B0903060703020204" pitchFamily="34" charset="0"/>
            </a:endParaRPr>
          </a:p>
        </p:txBody>
      </p:sp>
      <p:grpSp>
        <p:nvGrpSpPr>
          <p:cNvPr id="1549" name="Google Shape;1549;p62"/>
          <p:cNvGrpSpPr/>
          <p:nvPr/>
        </p:nvGrpSpPr>
        <p:grpSpPr>
          <a:xfrm>
            <a:off x="713232" y="50187"/>
            <a:ext cx="3394846" cy="4587043"/>
            <a:chOff x="713232" y="50187"/>
            <a:chExt cx="3394846" cy="4587043"/>
          </a:xfrm>
        </p:grpSpPr>
        <p:grpSp>
          <p:nvGrpSpPr>
            <p:cNvPr id="1550" name="Google Shape;1550;p62"/>
            <p:cNvGrpSpPr/>
            <p:nvPr/>
          </p:nvGrpSpPr>
          <p:grpSpPr>
            <a:xfrm>
              <a:off x="983573" y="3973896"/>
              <a:ext cx="657839" cy="663333"/>
              <a:chOff x="3881650" y="3189525"/>
              <a:chExt cx="466950" cy="470850"/>
            </a:xfrm>
          </p:grpSpPr>
          <p:sp>
            <p:nvSpPr>
              <p:cNvPr id="1551" name="Google Shape;1551;p62"/>
              <p:cNvSpPr/>
              <p:nvPr/>
            </p:nvSpPr>
            <p:spPr>
              <a:xfrm>
                <a:off x="4104150" y="3364000"/>
                <a:ext cx="85025" cy="140100"/>
              </a:xfrm>
              <a:custGeom>
                <a:avLst/>
                <a:gdLst/>
                <a:ahLst/>
                <a:cxnLst/>
                <a:rect l="l" t="t" r="r" b="b"/>
                <a:pathLst>
                  <a:path w="3401" h="5604" extrusionOk="0">
                    <a:moveTo>
                      <a:pt x="3401" y="0"/>
                    </a:moveTo>
                    <a:cubicBezTo>
                      <a:pt x="1445" y="1386"/>
                      <a:pt x="1168" y="3721"/>
                      <a:pt x="1" y="5603"/>
                    </a:cubicBezTo>
                    <a:cubicBezTo>
                      <a:pt x="249" y="5472"/>
                      <a:pt x="512" y="5355"/>
                      <a:pt x="774" y="5224"/>
                    </a:cubicBezTo>
                    <a:cubicBezTo>
                      <a:pt x="2686" y="4334"/>
                      <a:pt x="2759" y="4596"/>
                      <a:pt x="2788" y="2904"/>
                    </a:cubicBezTo>
                    <a:cubicBezTo>
                      <a:pt x="2803" y="2379"/>
                      <a:pt x="2744" y="1839"/>
                      <a:pt x="2846" y="1313"/>
                    </a:cubicBezTo>
                    <a:cubicBezTo>
                      <a:pt x="2919" y="832"/>
                      <a:pt x="3109" y="379"/>
                      <a:pt x="340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2"/>
              <p:cNvSpPr/>
              <p:nvPr/>
            </p:nvSpPr>
            <p:spPr>
              <a:xfrm>
                <a:off x="3978675" y="3306350"/>
                <a:ext cx="105450" cy="197025"/>
              </a:xfrm>
              <a:custGeom>
                <a:avLst/>
                <a:gdLst/>
                <a:ahLst/>
                <a:cxnLst/>
                <a:rect l="l" t="t" r="r" b="b"/>
                <a:pathLst>
                  <a:path w="4218" h="7881" extrusionOk="0">
                    <a:moveTo>
                      <a:pt x="4217" y="1"/>
                    </a:moveTo>
                    <a:lnTo>
                      <a:pt x="4217" y="1"/>
                    </a:lnTo>
                    <a:cubicBezTo>
                      <a:pt x="3911" y="88"/>
                      <a:pt x="3590" y="176"/>
                      <a:pt x="3254" y="234"/>
                    </a:cubicBezTo>
                    <a:cubicBezTo>
                      <a:pt x="1970" y="497"/>
                      <a:pt x="1620" y="395"/>
                      <a:pt x="876" y="1635"/>
                    </a:cubicBezTo>
                    <a:cubicBezTo>
                      <a:pt x="0" y="3109"/>
                      <a:pt x="555" y="3867"/>
                      <a:pt x="1591" y="5137"/>
                    </a:cubicBezTo>
                    <a:cubicBezTo>
                      <a:pt x="2350" y="6085"/>
                      <a:pt x="3167" y="6888"/>
                      <a:pt x="3765" y="7880"/>
                    </a:cubicBezTo>
                    <a:cubicBezTo>
                      <a:pt x="3677" y="5954"/>
                      <a:pt x="2350" y="4203"/>
                      <a:pt x="2992" y="2131"/>
                    </a:cubicBezTo>
                    <a:cubicBezTo>
                      <a:pt x="3269" y="1343"/>
                      <a:pt x="3677" y="628"/>
                      <a:pt x="421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a:off x="4049075" y="3219300"/>
                <a:ext cx="236775" cy="277500"/>
              </a:xfrm>
              <a:custGeom>
                <a:avLst/>
                <a:gdLst/>
                <a:ahLst/>
                <a:cxnLst/>
                <a:rect l="l" t="t" r="r" b="b"/>
                <a:pathLst>
                  <a:path w="9471" h="11100" extrusionOk="0">
                    <a:moveTo>
                      <a:pt x="6619" y="1548"/>
                    </a:moveTo>
                    <a:cubicBezTo>
                      <a:pt x="6660" y="1548"/>
                      <a:pt x="6701" y="1559"/>
                      <a:pt x="6742" y="1586"/>
                    </a:cubicBezTo>
                    <a:lnTo>
                      <a:pt x="6771" y="1586"/>
                    </a:lnTo>
                    <a:cubicBezTo>
                      <a:pt x="7025" y="1751"/>
                      <a:pt x="6815" y="2202"/>
                      <a:pt x="6564" y="2202"/>
                    </a:cubicBezTo>
                    <a:cubicBezTo>
                      <a:pt x="6527" y="2202"/>
                      <a:pt x="6488" y="2192"/>
                      <a:pt x="6450" y="2169"/>
                    </a:cubicBezTo>
                    <a:lnTo>
                      <a:pt x="6421" y="2155"/>
                    </a:lnTo>
                    <a:cubicBezTo>
                      <a:pt x="6157" y="1992"/>
                      <a:pt x="6369" y="1548"/>
                      <a:pt x="6619" y="1548"/>
                    </a:cubicBezTo>
                    <a:close/>
                    <a:moveTo>
                      <a:pt x="6864" y="1"/>
                    </a:moveTo>
                    <a:cubicBezTo>
                      <a:pt x="5414" y="1"/>
                      <a:pt x="4351" y="1513"/>
                      <a:pt x="3255" y="2476"/>
                    </a:cubicBezTo>
                    <a:cubicBezTo>
                      <a:pt x="3123" y="2593"/>
                      <a:pt x="3006" y="2695"/>
                      <a:pt x="2861" y="2782"/>
                    </a:cubicBezTo>
                    <a:cubicBezTo>
                      <a:pt x="1270" y="4431"/>
                      <a:pt x="1" y="6343"/>
                      <a:pt x="861" y="8604"/>
                    </a:cubicBezTo>
                    <a:cubicBezTo>
                      <a:pt x="1037" y="9100"/>
                      <a:pt x="1212" y="9553"/>
                      <a:pt x="1343" y="9976"/>
                    </a:cubicBezTo>
                    <a:cubicBezTo>
                      <a:pt x="1431" y="8619"/>
                      <a:pt x="1401" y="7262"/>
                      <a:pt x="1970" y="5963"/>
                    </a:cubicBezTo>
                    <a:cubicBezTo>
                      <a:pt x="2598" y="4504"/>
                      <a:pt x="3678" y="3395"/>
                      <a:pt x="5035" y="2593"/>
                    </a:cubicBezTo>
                    <a:cubicBezTo>
                      <a:pt x="5093" y="2557"/>
                      <a:pt x="5147" y="2542"/>
                      <a:pt x="5195" y="2542"/>
                    </a:cubicBezTo>
                    <a:cubicBezTo>
                      <a:pt x="5447" y="2542"/>
                      <a:pt x="5538" y="2959"/>
                      <a:pt x="5268" y="3118"/>
                    </a:cubicBezTo>
                    <a:cubicBezTo>
                      <a:pt x="3240" y="4329"/>
                      <a:pt x="2160" y="6167"/>
                      <a:pt x="1956" y="8502"/>
                    </a:cubicBezTo>
                    <a:cubicBezTo>
                      <a:pt x="1883" y="9407"/>
                      <a:pt x="1883" y="10239"/>
                      <a:pt x="1752" y="11099"/>
                    </a:cubicBezTo>
                    <a:cubicBezTo>
                      <a:pt x="2583" y="9684"/>
                      <a:pt x="2773" y="8035"/>
                      <a:pt x="3809" y="6678"/>
                    </a:cubicBezTo>
                    <a:cubicBezTo>
                      <a:pt x="5356" y="4606"/>
                      <a:pt x="8391" y="4227"/>
                      <a:pt x="9471" y="1746"/>
                    </a:cubicBezTo>
                    <a:cubicBezTo>
                      <a:pt x="9368" y="1352"/>
                      <a:pt x="9004" y="914"/>
                      <a:pt x="8303" y="477"/>
                    </a:cubicBezTo>
                    <a:cubicBezTo>
                      <a:pt x="7780" y="140"/>
                      <a:pt x="7304" y="1"/>
                      <a:pt x="686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a:off x="3881650" y="3189525"/>
                <a:ext cx="466950" cy="366375"/>
              </a:xfrm>
              <a:custGeom>
                <a:avLst/>
                <a:gdLst/>
                <a:ahLst/>
                <a:cxnLst/>
                <a:rect l="l" t="t" r="r" b="b"/>
                <a:pathLst>
                  <a:path w="18678" h="14655" extrusionOk="0">
                    <a:moveTo>
                      <a:pt x="13566" y="1201"/>
                    </a:moveTo>
                    <a:cubicBezTo>
                      <a:pt x="14008" y="1201"/>
                      <a:pt x="14487" y="1342"/>
                      <a:pt x="15015" y="1682"/>
                    </a:cubicBezTo>
                    <a:cubicBezTo>
                      <a:pt x="15715" y="2135"/>
                      <a:pt x="16065" y="2558"/>
                      <a:pt x="16182" y="2952"/>
                    </a:cubicBezTo>
                    <a:cubicBezTo>
                      <a:pt x="15088" y="5418"/>
                      <a:pt x="12067" y="5812"/>
                      <a:pt x="10506" y="7884"/>
                    </a:cubicBezTo>
                    <a:cubicBezTo>
                      <a:pt x="9470" y="9241"/>
                      <a:pt x="9295" y="10890"/>
                      <a:pt x="8463" y="12305"/>
                    </a:cubicBezTo>
                    <a:cubicBezTo>
                      <a:pt x="8580" y="11430"/>
                      <a:pt x="8580" y="10598"/>
                      <a:pt x="8653" y="9693"/>
                    </a:cubicBezTo>
                    <a:cubicBezTo>
                      <a:pt x="8857" y="7358"/>
                      <a:pt x="9937" y="5520"/>
                      <a:pt x="11965" y="4323"/>
                    </a:cubicBezTo>
                    <a:cubicBezTo>
                      <a:pt x="12224" y="4163"/>
                      <a:pt x="12150" y="3753"/>
                      <a:pt x="11900" y="3753"/>
                    </a:cubicBezTo>
                    <a:cubicBezTo>
                      <a:pt x="11854" y="3753"/>
                      <a:pt x="11803" y="3766"/>
                      <a:pt x="11746" y="3798"/>
                    </a:cubicBezTo>
                    <a:cubicBezTo>
                      <a:pt x="10389" y="4601"/>
                      <a:pt x="9295" y="5710"/>
                      <a:pt x="8667" y="7169"/>
                    </a:cubicBezTo>
                    <a:cubicBezTo>
                      <a:pt x="8113" y="8453"/>
                      <a:pt x="8142" y="9824"/>
                      <a:pt x="8040" y="11181"/>
                    </a:cubicBezTo>
                    <a:cubicBezTo>
                      <a:pt x="7923" y="10758"/>
                      <a:pt x="7748" y="10306"/>
                      <a:pt x="7558" y="9810"/>
                    </a:cubicBezTo>
                    <a:cubicBezTo>
                      <a:pt x="6698" y="7548"/>
                      <a:pt x="7967" y="5637"/>
                      <a:pt x="9572" y="3988"/>
                    </a:cubicBezTo>
                    <a:cubicBezTo>
                      <a:pt x="9703" y="3900"/>
                      <a:pt x="9835" y="3798"/>
                      <a:pt x="9952" y="3681"/>
                    </a:cubicBezTo>
                    <a:cubicBezTo>
                      <a:pt x="11059" y="2720"/>
                      <a:pt x="12115" y="1201"/>
                      <a:pt x="13566" y="1201"/>
                    </a:cubicBezTo>
                    <a:close/>
                    <a:moveTo>
                      <a:pt x="8098" y="4674"/>
                    </a:moveTo>
                    <a:lnTo>
                      <a:pt x="8098" y="4674"/>
                    </a:lnTo>
                    <a:cubicBezTo>
                      <a:pt x="7558" y="5301"/>
                      <a:pt x="7150" y="6016"/>
                      <a:pt x="6873" y="6804"/>
                    </a:cubicBezTo>
                    <a:cubicBezTo>
                      <a:pt x="6216" y="8876"/>
                      <a:pt x="7544" y="10627"/>
                      <a:pt x="7631" y="12553"/>
                    </a:cubicBezTo>
                    <a:cubicBezTo>
                      <a:pt x="7048" y="11561"/>
                      <a:pt x="6231" y="10773"/>
                      <a:pt x="5472" y="9810"/>
                    </a:cubicBezTo>
                    <a:cubicBezTo>
                      <a:pt x="4450" y="8540"/>
                      <a:pt x="3881" y="7782"/>
                      <a:pt x="4757" y="6308"/>
                    </a:cubicBezTo>
                    <a:cubicBezTo>
                      <a:pt x="5501" y="5068"/>
                      <a:pt x="5851" y="5170"/>
                      <a:pt x="7135" y="4907"/>
                    </a:cubicBezTo>
                    <a:cubicBezTo>
                      <a:pt x="7471" y="4849"/>
                      <a:pt x="7792" y="4761"/>
                      <a:pt x="8098" y="4674"/>
                    </a:cubicBezTo>
                    <a:close/>
                    <a:moveTo>
                      <a:pt x="12301" y="6979"/>
                    </a:moveTo>
                    <a:lnTo>
                      <a:pt x="12301" y="6979"/>
                    </a:lnTo>
                    <a:cubicBezTo>
                      <a:pt x="12009" y="7358"/>
                      <a:pt x="11819" y="7811"/>
                      <a:pt x="11746" y="8292"/>
                    </a:cubicBezTo>
                    <a:cubicBezTo>
                      <a:pt x="11644" y="8818"/>
                      <a:pt x="11703" y="9358"/>
                      <a:pt x="11688" y="9883"/>
                    </a:cubicBezTo>
                    <a:cubicBezTo>
                      <a:pt x="11659" y="11575"/>
                      <a:pt x="11586" y="11313"/>
                      <a:pt x="9674" y="12203"/>
                    </a:cubicBezTo>
                    <a:cubicBezTo>
                      <a:pt x="9412" y="12334"/>
                      <a:pt x="9149" y="12451"/>
                      <a:pt x="8901" y="12582"/>
                    </a:cubicBezTo>
                    <a:cubicBezTo>
                      <a:pt x="10068" y="10700"/>
                      <a:pt x="10345" y="8365"/>
                      <a:pt x="12301" y="6979"/>
                    </a:cubicBezTo>
                    <a:close/>
                    <a:moveTo>
                      <a:pt x="13761" y="0"/>
                    </a:moveTo>
                    <a:cubicBezTo>
                      <a:pt x="12613" y="0"/>
                      <a:pt x="11533" y="549"/>
                      <a:pt x="10667" y="1347"/>
                    </a:cubicBezTo>
                    <a:cubicBezTo>
                      <a:pt x="9382" y="2529"/>
                      <a:pt x="8536" y="3404"/>
                      <a:pt x="6756" y="3740"/>
                    </a:cubicBezTo>
                    <a:cubicBezTo>
                      <a:pt x="6026" y="3886"/>
                      <a:pt x="5282" y="4002"/>
                      <a:pt x="4640" y="4367"/>
                    </a:cubicBezTo>
                    <a:cubicBezTo>
                      <a:pt x="0" y="7081"/>
                      <a:pt x="6187" y="11751"/>
                      <a:pt x="7150" y="14362"/>
                    </a:cubicBezTo>
                    <a:cubicBezTo>
                      <a:pt x="7194" y="14538"/>
                      <a:pt x="7340" y="14654"/>
                      <a:pt x="7515" y="14654"/>
                    </a:cubicBezTo>
                    <a:cubicBezTo>
                      <a:pt x="7646" y="14654"/>
                      <a:pt x="7777" y="14610"/>
                      <a:pt x="7880" y="14523"/>
                    </a:cubicBezTo>
                    <a:cubicBezTo>
                      <a:pt x="8638" y="13983"/>
                      <a:pt x="9470" y="13560"/>
                      <a:pt x="10360" y="13283"/>
                    </a:cubicBezTo>
                    <a:cubicBezTo>
                      <a:pt x="11119" y="13035"/>
                      <a:pt x="11790" y="12859"/>
                      <a:pt x="12286" y="12174"/>
                    </a:cubicBezTo>
                    <a:cubicBezTo>
                      <a:pt x="12680" y="11619"/>
                      <a:pt x="12782" y="10948"/>
                      <a:pt x="12811" y="10291"/>
                    </a:cubicBezTo>
                    <a:cubicBezTo>
                      <a:pt x="12841" y="9854"/>
                      <a:pt x="12680" y="9109"/>
                      <a:pt x="12811" y="8686"/>
                    </a:cubicBezTo>
                    <a:cubicBezTo>
                      <a:pt x="13103" y="7752"/>
                      <a:pt x="14096" y="7081"/>
                      <a:pt x="14811" y="6556"/>
                    </a:cubicBezTo>
                    <a:cubicBezTo>
                      <a:pt x="17306" y="4732"/>
                      <a:pt x="18677" y="1245"/>
                      <a:pt x="14738" y="136"/>
                    </a:cubicBezTo>
                    <a:cubicBezTo>
                      <a:pt x="14409" y="43"/>
                      <a:pt x="14082" y="0"/>
                      <a:pt x="1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a:off x="4203000" y="3257975"/>
                <a:ext cx="21700" cy="16400"/>
              </a:xfrm>
              <a:custGeom>
                <a:avLst/>
                <a:gdLst/>
                <a:ahLst/>
                <a:cxnLst/>
                <a:rect l="l" t="t" r="r" b="b"/>
                <a:pathLst>
                  <a:path w="868" h="656" extrusionOk="0">
                    <a:moveTo>
                      <a:pt x="462" y="1"/>
                    </a:moveTo>
                    <a:cubicBezTo>
                      <a:pt x="212" y="1"/>
                      <a:pt x="0" y="445"/>
                      <a:pt x="264" y="608"/>
                    </a:cubicBezTo>
                    <a:lnTo>
                      <a:pt x="293" y="622"/>
                    </a:lnTo>
                    <a:cubicBezTo>
                      <a:pt x="331" y="645"/>
                      <a:pt x="370" y="655"/>
                      <a:pt x="407" y="655"/>
                    </a:cubicBezTo>
                    <a:cubicBezTo>
                      <a:pt x="658" y="655"/>
                      <a:pt x="868" y="204"/>
                      <a:pt x="614" y="39"/>
                    </a:cubicBezTo>
                    <a:lnTo>
                      <a:pt x="585" y="39"/>
                    </a:lnTo>
                    <a:cubicBezTo>
                      <a:pt x="544" y="12"/>
                      <a:pt x="503" y="1"/>
                      <a:pt x="46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2"/>
              <p:cNvSpPr/>
              <p:nvPr/>
            </p:nvSpPr>
            <p:spPr>
              <a:xfrm>
                <a:off x="4126050" y="3583775"/>
                <a:ext cx="49275" cy="35375"/>
              </a:xfrm>
              <a:custGeom>
                <a:avLst/>
                <a:gdLst/>
                <a:ahLst/>
                <a:cxnLst/>
                <a:rect l="l" t="t" r="r" b="b"/>
                <a:pathLst>
                  <a:path w="1971" h="1415" extrusionOk="0">
                    <a:moveTo>
                      <a:pt x="1153" y="0"/>
                    </a:moveTo>
                    <a:cubicBezTo>
                      <a:pt x="851" y="0"/>
                      <a:pt x="554" y="110"/>
                      <a:pt x="321" y="314"/>
                    </a:cubicBezTo>
                    <a:cubicBezTo>
                      <a:pt x="132" y="460"/>
                      <a:pt x="15" y="664"/>
                      <a:pt x="0" y="898"/>
                    </a:cubicBezTo>
                    <a:cubicBezTo>
                      <a:pt x="0" y="1269"/>
                      <a:pt x="373" y="1414"/>
                      <a:pt x="717" y="1414"/>
                    </a:cubicBezTo>
                    <a:cubicBezTo>
                      <a:pt x="792" y="1414"/>
                      <a:pt x="866" y="1407"/>
                      <a:pt x="934" y="1394"/>
                    </a:cubicBezTo>
                    <a:cubicBezTo>
                      <a:pt x="1255" y="1379"/>
                      <a:pt x="1547" y="1234"/>
                      <a:pt x="1751" y="1000"/>
                    </a:cubicBezTo>
                    <a:cubicBezTo>
                      <a:pt x="1970" y="723"/>
                      <a:pt x="1941" y="227"/>
                      <a:pt x="1664" y="110"/>
                    </a:cubicBezTo>
                    <a:cubicBezTo>
                      <a:pt x="1500" y="36"/>
                      <a:pt x="1326" y="0"/>
                      <a:pt x="1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2"/>
              <p:cNvSpPr/>
              <p:nvPr/>
            </p:nvSpPr>
            <p:spPr>
              <a:xfrm>
                <a:off x="4083000" y="3637650"/>
                <a:ext cx="31775" cy="22725"/>
              </a:xfrm>
              <a:custGeom>
                <a:avLst/>
                <a:gdLst/>
                <a:ahLst/>
                <a:cxnLst/>
                <a:rect l="l" t="t" r="r" b="b"/>
                <a:pathLst>
                  <a:path w="1271" h="909" extrusionOk="0">
                    <a:moveTo>
                      <a:pt x="753" y="1"/>
                    </a:moveTo>
                    <a:cubicBezTo>
                      <a:pt x="558" y="1"/>
                      <a:pt x="363" y="72"/>
                      <a:pt x="205" y="202"/>
                    </a:cubicBezTo>
                    <a:cubicBezTo>
                      <a:pt x="88" y="290"/>
                      <a:pt x="15" y="421"/>
                      <a:pt x="1" y="567"/>
                    </a:cubicBezTo>
                    <a:cubicBezTo>
                      <a:pt x="1" y="820"/>
                      <a:pt x="264" y="908"/>
                      <a:pt x="496" y="908"/>
                    </a:cubicBezTo>
                    <a:cubicBezTo>
                      <a:pt x="531" y="908"/>
                      <a:pt x="566" y="906"/>
                      <a:pt x="599" y="902"/>
                    </a:cubicBezTo>
                    <a:cubicBezTo>
                      <a:pt x="803" y="888"/>
                      <a:pt x="1007" y="786"/>
                      <a:pt x="1139" y="640"/>
                    </a:cubicBezTo>
                    <a:cubicBezTo>
                      <a:pt x="1270" y="465"/>
                      <a:pt x="1255" y="144"/>
                      <a:pt x="1080" y="71"/>
                    </a:cubicBezTo>
                    <a:cubicBezTo>
                      <a:pt x="975" y="23"/>
                      <a:pt x="864" y="1"/>
                      <a:pt x="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62"/>
            <p:cNvGrpSpPr/>
            <p:nvPr/>
          </p:nvGrpSpPr>
          <p:grpSpPr>
            <a:xfrm>
              <a:off x="798288" y="1843740"/>
              <a:ext cx="583842" cy="414469"/>
              <a:chOff x="4636400" y="2655400"/>
              <a:chExt cx="414425" cy="294200"/>
            </a:xfrm>
          </p:grpSpPr>
          <p:sp>
            <p:nvSpPr>
              <p:cNvPr id="1559" name="Google Shape;1559;p6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2"/>
            <p:cNvGrpSpPr/>
            <p:nvPr/>
          </p:nvGrpSpPr>
          <p:grpSpPr>
            <a:xfrm rot="1784420">
              <a:off x="3534838" y="132809"/>
              <a:ext cx="473381" cy="528292"/>
              <a:chOff x="8025825" y="930775"/>
              <a:chExt cx="336000" cy="374975"/>
            </a:xfrm>
          </p:grpSpPr>
          <p:sp>
            <p:nvSpPr>
              <p:cNvPr id="1567" name="Google Shape;1567;p62"/>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2"/>
            <p:cNvGrpSpPr/>
            <p:nvPr/>
          </p:nvGrpSpPr>
          <p:grpSpPr>
            <a:xfrm rot="1747827">
              <a:off x="3283948" y="1388185"/>
              <a:ext cx="641917" cy="915399"/>
              <a:chOff x="8229025" y="-95525"/>
              <a:chExt cx="455650" cy="649775"/>
            </a:xfrm>
          </p:grpSpPr>
          <p:sp>
            <p:nvSpPr>
              <p:cNvPr id="1574" name="Google Shape;1574;p6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62"/>
            <p:cNvGrpSpPr/>
            <p:nvPr/>
          </p:nvGrpSpPr>
          <p:grpSpPr>
            <a:xfrm>
              <a:off x="713232" y="2844516"/>
              <a:ext cx="665059" cy="692566"/>
              <a:chOff x="6261963" y="1023725"/>
              <a:chExt cx="472075" cy="491600"/>
            </a:xfrm>
          </p:grpSpPr>
          <p:sp>
            <p:nvSpPr>
              <p:cNvPr id="1583" name="Google Shape;1583;p62"/>
              <p:cNvSpPr/>
              <p:nvPr/>
            </p:nvSpPr>
            <p:spPr>
              <a:xfrm>
                <a:off x="6261963" y="1476900"/>
                <a:ext cx="32125" cy="38425"/>
              </a:xfrm>
              <a:custGeom>
                <a:avLst/>
                <a:gdLst/>
                <a:ahLst/>
                <a:cxnLst/>
                <a:rect l="l" t="t" r="r" b="b"/>
                <a:pathLst>
                  <a:path w="1285" h="1537" extrusionOk="0">
                    <a:moveTo>
                      <a:pt x="803" y="0"/>
                    </a:moveTo>
                    <a:cubicBezTo>
                      <a:pt x="778" y="0"/>
                      <a:pt x="754" y="4"/>
                      <a:pt x="730" y="11"/>
                    </a:cubicBezTo>
                    <a:cubicBezTo>
                      <a:pt x="351" y="157"/>
                      <a:pt x="88" y="493"/>
                      <a:pt x="44" y="901"/>
                    </a:cubicBezTo>
                    <a:cubicBezTo>
                      <a:pt x="1" y="1076"/>
                      <a:pt x="59" y="1266"/>
                      <a:pt x="176" y="1412"/>
                    </a:cubicBezTo>
                    <a:cubicBezTo>
                      <a:pt x="255" y="1501"/>
                      <a:pt x="349" y="1537"/>
                      <a:pt x="447" y="1537"/>
                    </a:cubicBezTo>
                    <a:cubicBezTo>
                      <a:pt x="655" y="1537"/>
                      <a:pt x="878" y="1372"/>
                      <a:pt x="1007" y="1193"/>
                    </a:cubicBezTo>
                    <a:cubicBezTo>
                      <a:pt x="1183" y="1003"/>
                      <a:pt x="1285" y="755"/>
                      <a:pt x="1270" y="507"/>
                    </a:cubicBezTo>
                    <a:cubicBezTo>
                      <a:pt x="1244" y="271"/>
                      <a:pt x="1018"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a:off x="6317038" y="1055500"/>
                <a:ext cx="251375" cy="149200"/>
              </a:xfrm>
              <a:custGeom>
                <a:avLst/>
                <a:gdLst/>
                <a:ahLst/>
                <a:cxnLst/>
                <a:rect l="l" t="t" r="r" b="b"/>
                <a:pathLst>
                  <a:path w="10055" h="5968" extrusionOk="0">
                    <a:moveTo>
                      <a:pt x="8144" y="1"/>
                    </a:moveTo>
                    <a:cubicBezTo>
                      <a:pt x="5797" y="1"/>
                      <a:pt x="3490" y="1053"/>
                      <a:pt x="1781" y="2655"/>
                    </a:cubicBezTo>
                    <a:cubicBezTo>
                      <a:pt x="847" y="3545"/>
                      <a:pt x="220" y="4698"/>
                      <a:pt x="1" y="5967"/>
                    </a:cubicBezTo>
                    <a:cubicBezTo>
                      <a:pt x="205" y="5208"/>
                      <a:pt x="585" y="4508"/>
                      <a:pt x="1139" y="3954"/>
                    </a:cubicBezTo>
                    <a:cubicBezTo>
                      <a:pt x="2846" y="2246"/>
                      <a:pt x="5123" y="2830"/>
                      <a:pt x="7136" y="2144"/>
                    </a:cubicBezTo>
                    <a:cubicBezTo>
                      <a:pt x="8201" y="1779"/>
                      <a:pt x="8960" y="860"/>
                      <a:pt x="9894" y="276"/>
                    </a:cubicBezTo>
                    <a:cubicBezTo>
                      <a:pt x="9952" y="247"/>
                      <a:pt x="10011" y="218"/>
                      <a:pt x="10055" y="189"/>
                    </a:cubicBezTo>
                    <a:cubicBezTo>
                      <a:pt x="9631" y="131"/>
                      <a:pt x="9223" y="72"/>
                      <a:pt x="8800" y="28"/>
                    </a:cubicBezTo>
                    <a:cubicBezTo>
                      <a:pt x="8581" y="10"/>
                      <a:pt x="8362" y="1"/>
                      <a:pt x="8144"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a:off x="6318138" y="1061675"/>
                <a:ext cx="390000" cy="313750"/>
              </a:xfrm>
              <a:custGeom>
                <a:avLst/>
                <a:gdLst/>
                <a:ahLst/>
                <a:cxnLst/>
                <a:rect l="l" t="t" r="r" b="b"/>
                <a:pathLst>
                  <a:path w="15600" h="12550" extrusionOk="0">
                    <a:moveTo>
                      <a:pt x="12564" y="2072"/>
                    </a:moveTo>
                    <a:cubicBezTo>
                      <a:pt x="12914" y="2072"/>
                      <a:pt x="12929" y="2729"/>
                      <a:pt x="12579" y="2729"/>
                    </a:cubicBezTo>
                    <a:lnTo>
                      <a:pt x="12506" y="2729"/>
                    </a:lnTo>
                    <a:cubicBezTo>
                      <a:pt x="12156" y="2729"/>
                      <a:pt x="12141" y="2072"/>
                      <a:pt x="12491" y="2072"/>
                    </a:cubicBezTo>
                    <a:close/>
                    <a:moveTo>
                      <a:pt x="10974" y="4863"/>
                    </a:moveTo>
                    <a:cubicBezTo>
                      <a:pt x="11105" y="4863"/>
                      <a:pt x="11236" y="4969"/>
                      <a:pt x="11236" y="5180"/>
                    </a:cubicBezTo>
                    <a:lnTo>
                      <a:pt x="11236" y="5239"/>
                    </a:lnTo>
                    <a:cubicBezTo>
                      <a:pt x="11236" y="5452"/>
                      <a:pt x="11103" y="5558"/>
                      <a:pt x="10970" y="5558"/>
                    </a:cubicBezTo>
                    <a:cubicBezTo>
                      <a:pt x="10840" y="5558"/>
                      <a:pt x="10711" y="5456"/>
                      <a:pt x="10711" y="5253"/>
                    </a:cubicBezTo>
                    <a:lnTo>
                      <a:pt x="10711" y="5180"/>
                    </a:lnTo>
                    <a:cubicBezTo>
                      <a:pt x="10711" y="4969"/>
                      <a:pt x="10842" y="4863"/>
                      <a:pt x="10974" y="4863"/>
                    </a:cubicBezTo>
                    <a:close/>
                    <a:moveTo>
                      <a:pt x="3584" y="4932"/>
                    </a:moveTo>
                    <a:cubicBezTo>
                      <a:pt x="3803" y="4932"/>
                      <a:pt x="3964" y="5291"/>
                      <a:pt x="3780" y="5487"/>
                    </a:cubicBezTo>
                    <a:cubicBezTo>
                      <a:pt x="3751" y="5501"/>
                      <a:pt x="3736" y="5531"/>
                      <a:pt x="3707" y="5545"/>
                    </a:cubicBezTo>
                    <a:cubicBezTo>
                      <a:pt x="3644" y="5611"/>
                      <a:pt x="3579" y="5639"/>
                      <a:pt x="3518" y="5639"/>
                    </a:cubicBezTo>
                    <a:cubicBezTo>
                      <a:pt x="3298" y="5639"/>
                      <a:pt x="3133" y="5276"/>
                      <a:pt x="3328" y="5093"/>
                    </a:cubicBezTo>
                    <a:lnTo>
                      <a:pt x="3401" y="5020"/>
                    </a:lnTo>
                    <a:cubicBezTo>
                      <a:pt x="3462" y="4958"/>
                      <a:pt x="3525" y="4932"/>
                      <a:pt x="3584" y="4932"/>
                    </a:cubicBezTo>
                    <a:close/>
                    <a:moveTo>
                      <a:pt x="9198" y="9388"/>
                    </a:moveTo>
                    <a:cubicBezTo>
                      <a:pt x="9383" y="9388"/>
                      <a:pt x="9570" y="9651"/>
                      <a:pt x="9456" y="9879"/>
                    </a:cubicBezTo>
                    <a:cubicBezTo>
                      <a:pt x="9427" y="9923"/>
                      <a:pt x="9398" y="9966"/>
                      <a:pt x="9383" y="10025"/>
                    </a:cubicBezTo>
                    <a:cubicBezTo>
                      <a:pt x="9323" y="10137"/>
                      <a:pt x="9243" y="10183"/>
                      <a:pt x="9165" y="10183"/>
                    </a:cubicBezTo>
                    <a:cubicBezTo>
                      <a:pt x="8979" y="10183"/>
                      <a:pt x="8803" y="9925"/>
                      <a:pt x="8916" y="9689"/>
                    </a:cubicBezTo>
                    <a:cubicBezTo>
                      <a:pt x="8945" y="9645"/>
                      <a:pt x="8975" y="9602"/>
                      <a:pt x="8989" y="9543"/>
                    </a:cubicBezTo>
                    <a:cubicBezTo>
                      <a:pt x="9045" y="9432"/>
                      <a:pt x="9121" y="9388"/>
                      <a:pt x="9198" y="9388"/>
                    </a:cubicBezTo>
                    <a:close/>
                    <a:moveTo>
                      <a:pt x="13355" y="1"/>
                    </a:moveTo>
                    <a:cubicBezTo>
                      <a:pt x="12753" y="1"/>
                      <a:pt x="12108" y="88"/>
                      <a:pt x="11572" y="88"/>
                    </a:cubicBezTo>
                    <a:cubicBezTo>
                      <a:pt x="11547" y="88"/>
                      <a:pt x="11523" y="88"/>
                      <a:pt x="11499" y="88"/>
                    </a:cubicBezTo>
                    <a:cubicBezTo>
                      <a:pt x="10098" y="613"/>
                      <a:pt x="9193" y="1664"/>
                      <a:pt x="7647" y="2364"/>
                    </a:cubicBezTo>
                    <a:cubicBezTo>
                      <a:pt x="6173" y="3035"/>
                      <a:pt x="4451" y="2744"/>
                      <a:pt x="2919" y="3356"/>
                    </a:cubicBezTo>
                    <a:cubicBezTo>
                      <a:pt x="380" y="4407"/>
                      <a:pt x="1" y="7194"/>
                      <a:pt x="220" y="9791"/>
                    </a:cubicBezTo>
                    <a:cubicBezTo>
                      <a:pt x="234" y="9397"/>
                      <a:pt x="307" y="9003"/>
                      <a:pt x="409" y="8639"/>
                    </a:cubicBezTo>
                    <a:cubicBezTo>
                      <a:pt x="687" y="7778"/>
                      <a:pt x="1183" y="6990"/>
                      <a:pt x="1854" y="6377"/>
                    </a:cubicBezTo>
                    <a:cubicBezTo>
                      <a:pt x="1903" y="6327"/>
                      <a:pt x="1952" y="6306"/>
                      <a:pt x="1996" y="6306"/>
                    </a:cubicBezTo>
                    <a:cubicBezTo>
                      <a:pt x="2200" y="6306"/>
                      <a:pt x="2323" y="6752"/>
                      <a:pt x="2131" y="6931"/>
                    </a:cubicBezTo>
                    <a:cubicBezTo>
                      <a:pt x="1402" y="7617"/>
                      <a:pt x="920" y="8522"/>
                      <a:pt x="760" y="9499"/>
                    </a:cubicBezTo>
                    <a:cubicBezTo>
                      <a:pt x="701" y="9864"/>
                      <a:pt x="672" y="10214"/>
                      <a:pt x="687" y="10565"/>
                    </a:cubicBezTo>
                    <a:cubicBezTo>
                      <a:pt x="2014" y="7340"/>
                      <a:pt x="5327" y="5647"/>
                      <a:pt x="8435" y="4232"/>
                    </a:cubicBezTo>
                    <a:cubicBezTo>
                      <a:pt x="8469" y="4217"/>
                      <a:pt x="8500" y="4210"/>
                      <a:pt x="8529" y="4210"/>
                    </a:cubicBezTo>
                    <a:cubicBezTo>
                      <a:pt x="8790" y="4210"/>
                      <a:pt x="8856" y="4743"/>
                      <a:pt x="8581" y="4874"/>
                    </a:cubicBezTo>
                    <a:cubicBezTo>
                      <a:pt x="5473" y="6275"/>
                      <a:pt x="2000" y="7967"/>
                      <a:pt x="949" y="11455"/>
                    </a:cubicBezTo>
                    <a:cubicBezTo>
                      <a:pt x="1402" y="11221"/>
                      <a:pt x="1854" y="10827"/>
                      <a:pt x="2219" y="10579"/>
                    </a:cubicBezTo>
                    <a:cubicBezTo>
                      <a:pt x="2686" y="10258"/>
                      <a:pt x="3138" y="9952"/>
                      <a:pt x="3590" y="9645"/>
                    </a:cubicBezTo>
                    <a:cubicBezTo>
                      <a:pt x="4466" y="9032"/>
                      <a:pt x="5298" y="8405"/>
                      <a:pt x="5867" y="7486"/>
                    </a:cubicBezTo>
                    <a:cubicBezTo>
                      <a:pt x="5917" y="7409"/>
                      <a:pt x="5973" y="7377"/>
                      <a:pt x="6027" y="7377"/>
                    </a:cubicBezTo>
                    <a:cubicBezTo>
                      <a:pt x="6212" y="7377"/>
                      <a:pt x="6381" y="7739"/>
                      <a:pt x="6246" y="7953"/>
                    </a:cubicBezTo>
                    <a:cubicBezTo>
                      <a:pt x="5575" y="9018"/>
                      <a:pt x="4583" y="9718"/>
                      <a:pt x="3547" y="10419"/>
                    </a:cubicBezTo>
                    <a:cubicBezTo>
                      <a:pt x="3123" y="10711"/>
                      <a:pt x="2642" y="11134"/>
                      <a:pt x="2131" y="11498"/>
                    </a:cubicBezTo>
                    <a:cubicBezTo>
                      <a:pt x="3561" y="11396"/>
                      <a:pt x="4991" y="11236"/>
                      <a:pt x="6231" y="10433"/>
                    </a:cubicBezTo>
                    <a:cubicBezTo>
                      <a:pt x="7472" y="9631"/>
                      <a:pt x="8406" y="8478"/>
                      <a:pt x="9310" y="7354"/>
                    </a:cubicBezTo>
                    <a:cubicBezTo>
                      <a:pt x="9368" y="7283"/>
                      <a:pt x="9430" y="7254"/>
                      <a:pt x="9489" y="7254"/>
                    </a:cubicBezTo>
                    <a:cubicBezTo>
                      <a:pt x="9694" y="7254"/>
                      <a:pt x="9860" y="7617"/>
                      <a:pt x="9690" y="7821"/>
                    </a:cubicBezTo>
                    <a:cubicBezTo>
                      <a:pt x="8639" y="9105"/>
                      <a:pt x="7545" y="10448"/>
                      <a:pt x="6071" y="11250"/>
                    </a:cubicBezTo>
                    <a:cubicBezTo>
                      <a:pt x="5195" y="11747"/>
                      <a:pt x="4232" y="11951"/>
                      <a:pt x="3240" y="12068"/>
                    </a:cubicBezTo>
                    <a:cubicBezTo>
                      <a:pt x="3737" y="12144"/>
                      <a:pt x="4203" y="12264"/>
                      <a:pt x="4703" y="12264"/>
                    </a:cubicBezTo>
                    <a:cubicBezTo>
                      <a:pt x="4966" y="12264"/>
                      <a:pt x="5239" y="12231"/>
                      <a:pt x="5531" y="12141"/>
                    </a:cubicBezTo>
                    <a:cubicBezTo>
                      <a:pt x="6494" y="11819"/>
                      <a:pt x="7282" y="11104"/>
                      <a:pt x="8041" y="10448"/>
                    </a:cubicBezTo>
                    <a:cubicBezTo>
                      <a:pt x="8092" y="10402"/>
                      <a:pt x="8140" y="10382"/>
                      <a:pt x="8185" y="10382"/>
                    </a:cubicBezTo>
                    <a:cubicBezTo>
                      <a:pt x="8395" y="10382"/>
                      <a:pt x="8508" y="10822"/>
                      <a:pt x="8303" y="11002"/>
                    </a:cubicBezTo>
                    <a:cubicBezTo>
                      <a:pt x="7661" y="11571"/>
                      <a:pt x="6990" y="12170"/>
                      <a:pt x="6202" y="12549"/>
                    </a:cubicBezTo>
                    <a:lnTo>
                      <a:pt x="6377" y="12549"/>
                    </a:lnTo>
                    <a:cubicBezTo>
                      <a:pt x="7909" y="12301"/>
                      <a:pt x="9135" y="11601"/>
                      <a:pt x="10536" y="10375"/>
                    </a:cubicBezTo>
                    <a:cubicBezTo>
                      <a:pt x="11499" y="9514"/>
                      <a:pt x="11922" y="8463"/>
                      <a:pt x="12637" y="7457"/>
                    </a:cubicBezTo>
                    <a:cubicBezTo>
                      <a:pt x="13454" y="6304"/>
                      <a:pt x="14344" y="5239"/>
                      <a:pt x="14913" y="3969"/>
                    </a:cubicBezTo>
                    <a:cubicBezTo>
                      <a:pt x="15293" y="2452"/>
                      <a:pt x="15599" y="657"/>
                      <a:pt x="14505" y="190"/>
                    </a:cubicBezTo>
                    <a:cubicBezTo>
                      <a:pt x="14177" y="44"/>
                      <a:pt x="13777" y="1"/>
                      <a:pt x="13355"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a:off x="6537388" y="1212325"/>
                <a:ext cx="141550" cy="160525"/>
              </a:xfrm>
              <a:custGeom>
                <a:avLst/>
                <a:gdLst/>
                <a:ahLst/>
                <a:cxnLst/>
                <a:rect l="l" t="t" r="r" b="b"/>
                <a:pathLst>
                  <a:path w="5662" h="6421" extrusionOk="0">
                    <a:moveTo>
                      <a:pt x="5662" y="1"/>
                    </a:moveTo>
                    <a:lnTo>
                      <a:pt x="5662" y="1"/>
                    </a:lnTo>
                    <a:cubicBezTo>
                      <a:pt x="5443" y="336"/>
                      <a:pt x="5224" y="643"/>
                      <a:pt x="4991" y="949"/>
                    </a:cubicBezTo>
                    <a:cubicBezTo>
                      <a:pt x="4130" y="2087"/>
                      <a:pt x="3531" y="3532"/>
                      <a:pt x="2510" y="4524"/>
                    </a:cubicBezTo>
                    <a:cubicBezTo>
                      <a:pt x="1766" y="5283"/>
                      <a:pt x="934" y="5925"/>
                      <a:pt x="0" y="6421"/>
                    </a:cubicBezTo>
                    <a:cubicBezTo>
                      <a:pt x="1722" y="6187"/>
                      <a:pt x="3269" y="5516"/>
                      <a:pt x="4290" y="4115"/>
                    </a:cubicBezTo>
                    <a:cubicBezTo>
                      <a:pt x="5166" y="2904"/>
                      <a:pt x="5414" y="1445"/>
                      <a:pt x="5662"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a:off x="6585888" y="1183375"/>
                <a:ext cx="13175" cy="17250"/>
              </a:xfrm>
              <a:custGeom>
                <a:avLst/>
                <a:gdLst/>
                <a:ahLst/>
                <a:cxnLst/>
                <a:rect l="l" t="t" r="r" b="b"/>
                <a:pathLst>
                  <a:path w="527" h="690" extrusionOk="0">
                    <a:moveTo>
                      <a:pt x="267" y="0"/>
                    </a:moveTo>
                    <a:cubicBezTo>
                      <a:pt x="135" y="0"/>
                      <a:pt x="1" y="106"/>
                      <a:pt x="1" y="312"/>
                    </a:cubicBezTo>
                    <a:lnTo>
                      <a:pt x="1" y="385"/>
                    </a:lnTo>
                    <a:cubicBezTo>
                      <a:pt x="1" y="588"/>
                      <a:pt x="130" y="690"/>
                      <a:pt x="260" y="690"/>
                    </a:cubicBezTo>
                    <a:cubicBezTo>
                      <a:pt x="393" y="690"/>
                      <a:pt x="526" y="584"/>
                      <a:pt x="526" y="371"/>
                    </a:cubicBezTo>
                    <a:lnTo>
                      <a:pt x="526" y="312"/>
                    </a:lnTo>
                    <a:cubicBezTo>
                      <a:pt x="526" y="103"/>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a:off x="6621638" y="1113475"/>
                <a:ext cx="19725" cy="16425"/>
              </a:xfrm>
              <a:custGeom>
                <a:avLst/>
                <a:gdLst/>
                <a:ahLst/>
                <a:cxnLst/>
                <a:rect l="l" t="t" r="r" b="b"/>
                <a:pathLst>
                  <a:path w="789" h="657" extrusionOk="0">
                    <a:moveTo>
                      <a:pt x="351" y="0"/>
                    </a:moveTo>
                    <a:cubicBezTo>
                      <a:pt x="1" y="0"/>
                      <a:pt x="16" y="657"/>
                      <a:pt x="366" y="657"/>
                    </a:cubicBezTo>
                    <a:lnTo>
                      <a:pt x="439" y="657"/>
                    </a:lnTo>
                    <a:cubicBezTo>
                      <a:pt x="789" y="657"/>
                      <a:pt x="774" y="0"/>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a:off x="6272538" y="1023725"/>
                <a:ext cx="461500" cy="385075"/>
              </a:xfrm>
              <a:custGeom>
                <a:avLst/>
                <a:gdLst/>
                <a:ahLst/>
                <a:cxnLst/>
                <a:rect l="l" t="t" r="r" b="b"/>
                <a:pathLst>
                  <a:path w="18460" h="15403" extrusionOk="0">
                    <a:moveTo>
                      <a:pt x="9924" y="1272"/>
                    </a:moveTo>
                    <a:cubicBezTo>
                      <a:pt x="10142" y="1272"/>
                      <a:pt x="10361" y="1281"/>
                      <a:pt x="10580" y="1299"/>
                    </a:cubicBezTo>
                    <a:cubicBezTo>
                      <a:pt x="11003" y="1329"/>
                      <a:pt x="11411" y="1387"/>
                      <a:pt x="11835" y="1445"/>
                    </a:cubicBezTo>
                    <a:cubicBezTo>
                      <a:pt x="11791" y="1475"/>
                      <a:pt x="11732" y="1504"/>
                      <a:pt x="11674" y="1533"/>
                    </a:cubicBezTo>
                    <a:cubicBezTo>
                      <a:pt x="10740" y="2117"/>
                      <a:pt x="9981" y="3050"/>
                      <a:pt x="8916" y="3415"/>
                    </a:cubicBezTo>
                    <a:cubicBezTo>
                      <a:pt x="6903" y="4101"/>
                      <a:pt x="4626" y="3503"/>
                      <a:pt x="2919" y="5210"/>
                    </a:cubicBezTo>
                    <a:cubicBezTo>
                      <a:pt x="2365" y="5779"/>
                      <a:pt x="1985" y="6479"/>
                      <a:pt x="1781" y="7238"/>
                    </a:cubicBezTo>
                    <a:cubicBezTo>
                      <a:pt x="2000" y="5969"/>
                      <a:pt x="2627" y="4816"/>
                      <a:pt x="3561" y="3926"/>
                    </a:cubicBezTo>
                    <a:cubicBezTo>
                      <a:pt x="5270" y="2324"/>
                      <a:pt x="7577" y="1272"/>
                      <a:pt x="9924" y="1272"/>
                    </a:cubicBezTo>
                    <a:close/>
                    <a:moveTo>
                      <a:pt x="16241" y="7545"/>
                    </a:moveTo>
                    <a:lnTo>
                      <a:pt x="16241" y="7545"/>
                    </a:lnTo>
                    <a:cubicBezTo>
                      <a:pt x="16008" y="8989"/>
                      <a:pt x="15760" y="10448"/>
                      <a:pt x="14870" y="11659"/>
                    </a:cubicBezTo>
                    <a:lnTo>
                      <a:pt x="14870" y="11645"/>
                    </a:lnTo>
                    <a:cubicBezTo>
                      <a:pt x="13848" y="13060"/>
                      <a:pt x="12302" y="13717"/>
                      <a:pt x="10594" y="13965"/>
                    </a:cubicBezTo>
                    <a:cubicBezTo>
                      <a:pt x="11514" y="13454"/>
                      <a:pt x="12360" y="12812"/>
                      <a:pt x="13089" y="12068"/>
                    </a:cubicBezTo>
                    <a:cubicBezTo>
                      <a:pt x="14111" y="11076"/>
                      <a:pt x="14724" y="9617"/>
                      <a:pt x="15585" y="8493"/>
                    </a:cubicBezTo>
                    <a:cubicBezTo>
                      <a:pt x="15818" y="8187"/>
                      <a:pt x="16037" y="7866"/>
                      <a:pt x="16241" y="7545"/>
                    </a:cubicBezTo>
                    <a:close/>
                    <a:moveTo>
                      <a:pt x="15131" y="1513"/>
                    </a:moveTo>
                    <a:cubicBezTo>
                      <a:pt x="15571" y="1513"/>
                      <a:pt x="15990" y="1557"/>
                      <a:pt x="16329" y="1708"/>
                    </a:cubicBezTo>
                    <a:cubicBezTo>
                      <a:pt x="17423" y="2175"/>
                      <a:pt x="17117" y="3970"/>
                      <a:pt x="16737" y="5487"/>
                    </a:cubicBezTo>
                    <a:cubicBezTo>
                      <a:pt x="16154" y="6742"/>
                      <a:pt x="15278" y="7807"/>
                      <a:pt x="14461" y="8960"/>
                    </a:cubicBezTo>
                    <a:cubicBezTo>
                      <a:pt x="13746" y="9981"/>
                      <a:pt x="13323" y="11032"/>
                      <a:pt x="12360" y="11878"/>
                    </a:cubicBezTo>
                    <a:cubicBezTo>
                      <a:pt x="10959" y="13119"/>
                      <a:pt x="9733" y="13819"/>
                      <a:pt x="8187" y="14052"/>
                    </a:cubicBezTo>
                    <a:lnTo>
                      <a:pt x="8026" y="14052"/>
                    </a:lnTo>
                    <a:cubicBezTo>
                      <a:pt x="8800" y="13673"/>
                      <a:pt x="9485" y="13089"/>
                      <a:pt x="10127" y="12520"/>
                    </a:cubicBezTo>
                    <a:cubicBezTo>
                      <a:pt x="10334" y="12338"/>
                      <a:pt x="10206" y="11892"/>
                      <a:pt x="9989" y="11892"/>
                    </a:cubicBezTo>
                    <a:cubicBezTo>
                      <a:pt x="9946" y="11892"/>
                      <a:pt x="9899" y="11910"/>
                      <a:pt x="9850" y="11951"/>
                    </a:cubicBezTo>
                    <a:cubicBezTo>
                      <a:pt x="9106" y="12608"/>
                      <a:pt x="8318" y="13323"/>
                      <a:pt x="7340" y="13644"/>
                    </a:cubicBezTo>
                    <a:cubicBezTo>
                      <a:pt x="7047" y="13742"/>
                      <a:pt x="6772" y="13778"/>
                      <a:pt x="6506" y="13778"/>
                    </a:cubicBezTo>
                    <a:cubicBezTo>
                      <a:pt x="6016" y="13778"/>
                      <a:pt x="5555" y="13656"/>
                      <a:pt x="5064" y="13571"/>
                    </a:cubicBezTo>
                    <a:cubicBezTo>
                      <a:pt x="6042" y="13454"/>
                      <a:pt x="7019" y="13250"/>
                      <a:pt x="7895" y="12768"/>
                    </a:cubicBezTo>
                    <a:cubicBezTo>
                      <a:pt x="9369" y="11951"/>
                      <a:pt x="10463" y="10609"/>
                      <a:pt x="11514" y="9325"/>
                    </a:cubicBezTo>
                    <a:cubicBezTo>
                      <a:pt x="11685" y="9120"/>
                      <a:pt x="11517" y="8763"/>
                      <a:pt x="11310" y="8763"/>
                    </a:cubicBezTo>
                    <a:cubicBezTo>
                      <a:pt x="11253" y="8763"/>
                      <a:pt x="11192" y="8791"/>
                      <a:pt x="11134" y="8858"/>
                    </a:cubicBezTo>
                    <a:cubicBezTo>
                      <a:pt x="10215" y="9981"/>
                      <a:pt x="9281" y="11149"/>
                      <a:pt x="8055" y="11937"/>
                    </a:cubicBezTo>
                    <a:cubicBezTo>
                      <a:pt x="6815" y="12739"/>
                      <a:pt x="5385" y="12900"/>
                      <a:pt x="3941" y="13016"/>
                    </a:cubicBezTo>
                    <a:cubicBezTo>
                      <a:pt x="4466" y="12637"/>
                      <a:pt x="4947" y="12214"/>
                      <a:pt x="5371" y="11937"/>
                    </a:cubicBezTo>
                    <a:cubicBezTo>
                      <a:pt x="6392" y="11222"/>
                      <a:pt x="7399" y="10536"/>
                      <a:pt x="8070" y="9456"/>
                    </a:cubicBezTo>
                    <a:cubicBezTo>
                      <a:pt x="8204" y="9244"/>
                      <a:pt x="8039" y="8887"/>
                      <a:pt x="7857" y="8887"/>
                    </a:cubicBezTo>
                    <a:cubicBezTo>
                      <a:pt x="7800" y="8887"/>
                      <a:pt x="7742" y="8921"/>
                      <a:pt x="7691" y="9004"/>
                    </a:cubicBezTo>
                    <a:cubicBezTo>
                      <a:pt x="7107" y="9908"/>
                      <a:pt x="6290" y="10550"/>
                      <a:pt x="5414" y="11149"/>
                    </a:cubicBezTo>
                    <a:cubicBezTo>
                      <a:pt x="4962" y="11470"/>
                      <a:pt x="4495" y="11776"/>
                      <a:pt x="4043" y="12083"/>
                    </a:cubicBezTo>
                    <a:cubicBezTo>
                      <a:pt x="3692" y="12331"/>
                      <a:pt x="3226" y="12725"/>
                      <a:pt x="2773" y="12958"/>
                    </a:cubicBezTo>
                    <a:cubicBezTo>
                      <a:pt x="3824" y="9485"/>
                      <a:pt x="7282" y="7793"/>
                      <a:pt x="10405" y="6377"/>
                    </a:cubicBezTo>
                    <a:cubicBezTo>
                      <a:pt x="10678" y="6260"/>
                      <a:pt x="10603" y="5725"/>
                      <a:pt x="10356" y="5725"/>
                    </a:cubicBezTo>
                    <a:cubicBezTo>
                      <a:pt x="10326" y="5725"/>
                      <a:pt x="10293" y="5733"/>
                      <a:pt x="10259" y="5750"/>
                    </a:cubicBezTo>
                    <a:cubicBezTo>
                      <a:pt x="7151" y="7151"/>
                      <a:pt x="3824" y="8843"/>
                      <a:pt x="2511" y="12083"/>
                    </a:cubicBezTo>
                    <a:cubicBezTo>
                      <a:pt x="2496" y="11718"/>
                      <a:pt x="2525" y="11368"/>
                      <a:pt x="2569" y="11017"/>
                    </a:cubicBezTo>
                    <a:cubicBezTo>
                      <a:pt x="2744" y="10025"/>
                      <a:pt x="3226" y="9121"/>
                      <a:pt x="3955" y="8449"/>
                    </a:cubicBezTo>
                    <a:cubicBezTo>
                      <a:pt x="4148" y="8256"/>
                      <a:pt x="4022" y="7815"/>
                      <a:pt x="3817" y="7815"/>
                    </a:cubicBezTo>
                    <a:cubicBezTo>
                      <a:pt x="3773" y="7815"/>
                      <a:pt x="3726" y="7834"/>
                      <a:pt x="3678" y="7880"/>
                    </a:cubicBezTo>
                    <a:cubicBezTo>
                      <a:pt x="3007" y="8493"/>
                      <a:pt x="2511" y="9281"/>
                      <a:pt x="2233" y="10142"/>
                    </a:cubicBezTo>
                    <a:cubicBezTo>
                      <a:pt x="2117" y="10521"/>
                      <a:pt x="2058" y="10901"/>
                      <a:pt x="2029" y="11295"/>
                    </a:cubicBezTo>
                    <a:cubicBezTo>
                      <a:pt x="1825" y="8697"/>
                      <a:pt x="2190" y="5910"/>
                      <a:pt x="4743" y="4874"/>
                    </a:cubicBezTo>
                    <a:cubicBezTo>
                      <a:pt x="6261" y="4247"/>
                      <a:pt x="7982" y="4553"/>
                      <a:pt x="9456" y="3882"/>
                    </a:cubicBezTo>
                    <a:cubicBezTo>
                      <a:pt x="11003" y="3167"/>
                      <a:pt x="11922" y="2117"/>
                      <a:pt x="13308" y="1591"/>
                    </a:cubicBezTo>
                    <a:cubicBezTo>
                      <a:pt x="13334" y="1592"/>
                      <a:pt x="13359" y="1592"/>
                      <a:pt x="13385" y="1592"/>
                    </a:cubicBezTo>
                    <a:cubicBezTo>
                      <a:pt x="13909" y="1592"/>
                      <a:pt x="14539" y="1513"/>
                      <a:pt x="15131" y="1513"/>
                    </a:cubicBezTo>
                    <a:close/>
                    <a:moveTo>
                      <a:pt x="9592" y="1"/>
                    </a:moveTo>
                    <a:cubicBezTo>
                      <a:pt x="8814" y="1"/>
                      <a:pt x="8034" y="91"/>
                      <a:pt x="7224" y="366"/>
                    </a:cubicBezTo>
                    <a:cubicBezTo>
                      <a:pt x="5152" y="1066"/>
                      <a:pt x="2934" y="2394"/>
                      <a:pt x="1752" y="4291"/>
                    </a:cubicBezTo>
                    <a:cubicBezTo>
                      <a:pt x="1" y="7092"/>
                      <a:pt x="380" y="10974"/>
                      <a:pt x="1606" y="13950"/>
                    </a:cubicBezTo>
                    <a:cubicBezTo>
                      <a:pt x="1620" y="14096"/>
                      <a:pt x="1693" y="14242"/>
                      <a:pt x="1810" y="14330"/>
                    </a:cubicBezTo>
                    <a:cubicBezTo>
                      <a:pt x="1874" y="14406"/>
                      <a:pt x="1960" y="14449"/>
                      <a:pt x="2058" y="14449"/>
                    </a:cubicBezTo>
                    <a:cubicBezTo>
                      <a:pt x="2073" y="14449"/>
                      <a:pt x="2087" y="14448"/>
                      <a:pt x="2102" y="14446"/>
                    </a:cubicBezTo>
                    <a:cubicBezTo>
                      <a:pt x="4113" y="14884"/>
                      <a:pt x="6528" y="15402"/>
                      <a:pt x="8854" y="15402"/>
                    </a:cubicBezTo>
                    <a:cubicBezTo>
                      <a:pt x="10950" y="15402"/>
                      <a:pt x="12973" y="14982"/>
                      <a:pt x="14563" y="13702"/>
                    </a:cubicBezTo>
                    <a:cubicBezTo>
                      <a:pt x="17175" y="11601"/>
                      <a:pt x="17336" y="7661"/>
                      <a:pt x="17905" y="4626"/>
                    </a:cubicBezTo>
                    <a:cubicBezTo>
                      <a:pt x="18094" y="3503"/>
                      <a:pt x="18459" y="1941"/>
                      <a:pt x="17569" y="993"/>
                    </a:cubicBezTo>
                    <a:cubicBezTo>
                      <a:pt x="16945" y="345"/>
                      <a:pt x="15982" y="219"/>
                      <a:pt x="14998" y="219"/>
                    </a:cubicBezTo>
                    <a:cubicBezTo>
                      <a:pt x="14375" y="219"/>
                      <a:pt x="13744" y="270"/>
                      <a:pt x="13185" y="270"/>
                    </a:cubicBezTo>
                    <a:cubicBezTo>
                      <a:pt x="12998" y="270"/>
                      <a:pt x="12819" y="264"/>
                      <a:pt x="12652" y="249"/>
                    </a:cubicBezTo>
                    <a:cubicBezTo>
                      <a:pt x="11593" y="150"/>
                      <a:pt x="10593" y="1"/>
                      <a:pt x="9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a:off x="6396438" y="1184975"/>
                <a:ext cx="20825" cy="17525"/>
              </a:xfrm>
              <a:custGeom>
                <a:avLst/>
                <a:gdLst/>
                <a:ahLst/>
                <a:cxnLst/>
                <a:rect l="l" t="t" r="r" b="b"/>
                <a:pathLst>
                  <a:path w="833" h="701" extrusionOk="0">
                    <a:moveTo>
                      <a:pt x="452" y="0"/>
                    </a:moveTo>
                    <a:cubicBezTo>
                      <a:pt x="393" y="0"/>
                      <a:pt x="330" y="26"/>
                      <a:pt x="269" y="88"/>
                    </a:cubicBezTo>
                    <a:lnTo>
                      <a:pt x="196" y="161"/>
                    </a:lnTo>
                    <a:cubicBezTo>
                      <a:pt x="0" y="345"/>
                      <a:pt x="167" y="701"/>
                      <a:pt x="389" y="701"/>
                    </a:cubicBezTo>
                    <a:cubicBezTo>
                      <a:pt x="449" y="701"/>
                      <a:pt x="513" y="675"/>
                      <a:pt x="575" y="613"/>
                    </a:cubicBezTo>
                    <a:cubicBezTo>
                      <a:pt x="604" y="599"/>
                      <a:pt x="619" y="569"/>
                      <a:pt x="648" y="555"/>
                    </a:cubicBezTo>
                    <a:cubicBezTo>
                      <a:pt x="832" y="359"/>
                      <a:pt x="671" y="0"/>
                      <a:pt x="452"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2"/>
              <p:cNvSpPr/>
              <p:nvPr/>
            </p:nvSpPr>
            <p:spPr>
              <a:xfrm>
                <a:off x="6538213" y="1296350"/>
                <a:ext cx="19175" cy="19900"/>
              </a:xfrm>
              <a:custGeom>
                <a:avLst/>
                <a:gdLst/>
                <a:ahLst/>
                <a:cxnLst/>
                <a:rect l="l" t="t" r="r" b="b"/>
                <a:pathLst>
                  <a:path w="767" h="796" extrusionOk="0">
                    <a:moveTo>
                      <a:pt x="395" y="1"/>
                    </a:moveTo>
                    <a:cubicBezTo>
                      <a:pt x="318" y="1"/>
                      <a:pt x="242" y="45"/>
                      <a:pt x="186" y="156"/>
                    </a:cubicBezTo>
                    <a:cubicBezTo>
                      <a:pt x="172" y="215"/>
                      <a:pt x="142" y="258"/>
                      <a:pt x="113" y="302"/>
                    </a:cubicBezTo>
                    <a:cubicBezTo>
                      <a:pt x="0" y="538"/>
                      <a:pt x="176" y="796"/>
                      <a:pt x="362" y="796"/>
                    </a:cubicBezTo>
                    <a:cubicBezTo>
                      <a:pt x="440" y="796"/>
                      <a:pt x="520" y="750"/>
                      <a:pt x="580" y="638"/>
                    </a:cubicBezTo>
                    <a:cubicBezTo>
                      <a:pt x="595" y="579"/>
                      <a:pt x="624" y="536"/>
                      <a:pt x="653" y="492"/>
                    </a:cubicBezTo>
                    <a:cubicBezTo>
                      <a:pt x="767" y="264"/>
                      <a:pt x="580" y="1"/>
                      <a:pt x="39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62"/>
            <p:cNvGrpSpPr/>
            <p:nvPr/>
          </p:nvGrpSpPr>
          <p:grpSpPr>
            <a:xfrm>
              <a:off x="1768211" y="826357"/>
              <a:ext cx="1026311" cy="900963"/>
              <a:chOff x="1434550" y="4732575"/>
              <a:chExt cx="728500" cy="639525"/>
            </a:xfrm>
          </p:grpSpPr>
          <p:sp>
            <p:nvSpPr>
              <p:cNvPr id="1593" name="Google Shape;1593;p62"/>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 name="Google Shape;2024;p70"/>
          <p:cNvSpPr/>
          <p:nvPr/>
        </p:nvSpPr>
        <p:spPr>
          <a:xfrm>
            <a:off x="1481309" y="1817041"/>
            <a:ext cx="1845598" cy="2759263"/>
          </a:xfrm>
          <a:custGeom>
            <a:avLst/>
            <a:gdLst/>
            <a:ahLst/>
            <a:cxnLst/>
            <a:rect l="l" t="t" r="r" b="b"/>
            <a:pathLst>
              <a:path w="52056" h="95789" extrusionOk="0">
                <a:moveTo>
                  <a:pt x="34345" y="21810"/>
                </a:moveTo>
                <a:cubicBezTo>
                  <a:pt x="34480" y="24062"/>
                  <a:pt x="32497" y="27389"/>
                  <a:pt x="29338" y="29540"/>
                </a:cubicBezTo>
                <a:cubicBezTo>
                  <a:pt x="29472" y="29204"/>
                  <a:pt x="29708" y="28901"/>
                  <a:pt x="29976" y="28666"/>
                </a:cubicBezTo>
                <a:cubicBezTo>
                  <a:pt x="30951" y="27624"/>
                  <a:pt x="31825" y="26515"/>
                  <a:pt x="32598" y="25373"/>
                </a:cubicBezTo>
                <a:cubicBezTo>
                  <a:pt x="32665" y="25205"/>
                  <a:pt x="32900" y="25037"/>
                  <a:pt x="32665" y="24869"/>
                </a:cubicBezTo>
                <a:cubicBezTo>
                  <a:pt x="32595" y="24798"/>
                  <a:pt x="32524" y="24769"/>
                  <a:pt x="32455" y="24769"/>
                </a:cubicBezTo>
                <a:cubicBezTo>
                  <a:pt x="32327" y="24769"/>
                  <a:pt x="32203" y="24872"/>
                  <a:pt x="32094" y="25003"/>
                </a:cubicBezTo>
                <a:cubicBezTo>
                  <a:pt x="31489" y="25843"/>
                  <a:pt x="30850" y="26650"/>
                  <a:pt x="30144" y="27456"/>
                </a:cubicBezTo>
                <a:cubicBezTo>
                  <a:pt x="29943" y="27691"/>
                  <a:pt x="29775" y="27960"/>
                  <a:pt x="29439" y="28027"/>
                </a:cubicBezTo>
                <a:cubicBezTo>
                  <a:pt x="30380" y="25507"/>
                  <a:pt x="32094" y="23323"/>
                  <a:pt x="34345" y="21810"/>
                </a:cubicBezTo>
                <a:close/>
                <a:moveTo>
                  <a:pt x="30313" y="37874"/>
                </a:moveTo>
                <a:cubicBezTo>
                  <a:pt x="31354" y="39252"/>
                  <a:pt x="32228" y="44898"/>
                  <a:pt x="31791" y="47653"/>
                </a:cubicBezTo>
                <a:cubicBezTo>
                  <a:pt x="31590" y="46443"/>
                  <a:pt x="31421" y="45267"/>
                  <a:pt x="31253" y="44057"/>
                </a:cubicBezTo>
                <a:cubicBezTo>
                  <a:pt x="31186" y="43654"/>
                  <a:pt x="31153" y="43217"/>
                  <a:pt x="31119" y="42814"/>
                </a:cubicBezTo>
                <a:cubicBezTo>
                  <a:pt x="31085" y="42646"/>
                  <a:pt x="31018" y="42545"/>
                  <a:pt x="30884" y="42545"/>
                </a:cubicBezTo>
                <a:cubicBezTo>
                  <a:pt x="30749" y="42545"/>
                  <a:pt x="30615" y="42646"/>
                  <a:pt x="30615" y="42780"/>
                </a:cubicBezTo>
                <a:cubicBezTo>
                  <a:pt x="30548" y="43116"/>
                  <a:pt x="30548" y="43419"/>
                  <a:pt x="30581" y="43755"/>
                </a:cubicBezTo>
                <a:cubicBezTo>
                  <a:pt x="30716" y="44998"/>
                  <a:pt x="30884" y="46208"/>
                  <a:pt x="31018" y="47485"/>
                </a:cubicBezTo>
                <a:cubicBezTo>
                  <a:pt x="31119" y="47788"/>
                  <a:pt x="31119" y="48124"/>
                  <a:pt x="31018" y="48426"/>
                </a:cubicBezTo>
                <a:cubicBezTo>
                  <a:pt x="29304" y="44998"/>
                  <a:pt x="29775" y="41503"/>
                  <a:pt x="30313" y="37874"/>
                </a:cubicBezTo>
                <a:close/>
                <a:moveTo>
                  <a:pt x="14003" y="43096"/>
                </a:moveTo>
                <a:cubicBezTo>
                  <a:pt x="16682" y="44606"/>
                  <a:pt x="19128" y="46483"/>
                  <a:pt x="21273" y="48695"/>
                </a:cubicBezTo>
                <a:cubicBezTo>
                  <a:pt x="19962" y="48056"/>
                  <a:pt x="18685" y="47418"/>
                  <a:pt x="17677" y="46343"/>
                </a:cubicBezTo>
                <a:cubicBezTo>
                  <a:pt x="17509" y="46175"/>
                  <a:pt x="17374" y="46006"/>
                  <a:pt x="17206" y="45838"/>
                </a:cubicBezTo>
                <a:cubicBezTo>
                  <a:pt x="17152" y="45766"/>
                  <a:pt x="17069" y="45733"/>
                  <a:pt x="16988" y="45733"/>
                </a:cubicBezTo>
                <a:cubicBezTo>
                  <a:pt x="16918" y="45733"/>
                  <a:pt x="16850" y="45758"/>
                  <a:pt x="16803" y="45805"/>
                </a:cubicBezTo>
                <a:cubicBezTo>
                  <a:pt x="16601" y="45939"/>
                  <a:pt x="16702" y="46107"/>
                  <a:pt x="16803" y="46242"/>
                </a:cubicBezTo>
                <a:cubicBezTo>
                  <a:pt x="17240" y="46847"/>
                  <a:pt x="17778" y="47351"/>
                  <a:pt x="18416" y="47754"/>
                </a:cubicBezTo>
                <a:cubicBezTo>
                  <a:pt x="19055" y="48191"/>
                  <a:pt x="19693" y="48628"/>
                  <a:pt x="20432" y="49098"/>
                </a:cubicBezTo>
                <a:cubicBezTo>
                  <a:pt x="18493" y="48964"/>
                  <a:pt x="15555" y="46235"/>
                  <a:pt x="14003" y="43096"/>
                </a:cubicBezTo>
                <a:close/>
                <a:moveTo>
                  <a:pt x="24431" y="40260"/>
                </a:moveTo>
                <a:cubicBezTo>
                  <a:pt x="24801" y="40327"/>
                  <a:pt x="24700" y="40562"/>
                  <a:pt x="24700" y="40730"/>
                </a:cubicBezTo>
                <a:cubicBezTo>
                  <a:pt x="24768" y="42007"/>
                  <a:pt x="24835" y="43284"/>
                  <a:pt x="24902" y="44561"/>
                </a:cubicBezTo>
                <a:cubicBezTo>
                  <a:pt x="24902" y="44898"/>
                  <a:pt x="24936" y="45267"/>
                  <a:pt x="24465" y="45402"/>
                </a:cubicBezTo>
                <a:cubicBezTo>
                  <a:pt x="24129" y="45502"/>
                  <a:pt x="24129" y="45872"/>
                  <a:pt x="24095" y="46141"/>
                </a:cubicBezTo>
                <a:cubicBezTo>
                  <a:pt x="23995" y="46880"/>
                  <a:pt x="23961" y="47586"/>
                  <a:pt x="23894" y="48292"/>
                </a:cubicBezTo>
                <a:cubicBezTo>
                  <a:pt x="23860" y="48661"/>
                  <a:pt x="23793" y="48997"/>
                  <a:pt x="23759" y="49367"/>
                </a:cubicBezTo>
                <a:lnTo>
                  <a:pt x="23558" y="49367"/>
                </a:lnTo>
                <a:cubicBezTo>
                  <a:pt x="22818" y="46208"/>
                  <a:pt x="23625" y="43251"/>
                  <a:pt x="24431" y="40260"/>
                </a:cubicBezTo>
                <a:close/>
                <a:moveTo>
                  <a:pt x="24801" y="46242"/>
                </a:moveTo>
                <a:lnTo>
                  <a:pt x="24801" y="46242"/>
                </a:lnTo>
                <a:cubicBezTo>
                  <a:pt x="24969" y="47284"/>
                  <a:pt x="24902" y="48392"/>
                  <a:pt x="24633" y="49401"/>
                </a:cubicBezTo>
                <a:lnTo>
                  <a:pt x="24633" y="49434"/>
                </a:lnTo>
                <a:cubicBezTo>
                  <a:pt x="24431" y="48359"/>
                  <a:pt x="24667" y="47317"/>
                  <a:pt x="24801" y="46242"/>
                </a:cubicBezTo>
                <a:close/>
                <a:moveTo>
                  <a:pt x="7360" y="43150"/>
                </a:moveTo>
                <a:lnTo>
                  <a:pt x="7360" y="43150"/>
                </a:lnTo>
                <a:cubicBezTo>
                  <a:pt x="8670" y="44864"/>
                  <a:pt x="9679" y="48292"/>
                  <a:pt x="9309" y="49670"/>
                </a:cubicBezTo>
                <a:cubicBezTo>
                  <a:pt x="8771" y="48796"/>
                  <a:pt x="8637" y="47821"/>
                  <a:pt x="8368" y="46914"/>
                </a:cubicBezTo>
                <a:cubicBezTo>
                  <a:pt x="8277" y="46641"/>
                  <a:pt x="8350" y="46122"/>
                  <a:pt x="7995" y="46122"/>
                </a:cubicBezTo>
                <a:cubicBezTo>
                  <a:pt x="7956" y="46122"/>
                  <a:pt x="7913" y="46128"/>
                  <a:pt x="7864" y="46141"/>
                </a:cubicBezTo>
                <a:cubicBezTo>
                  <a:pt x="7427" y="46275"/>
                  <a:pt x="7662" y="46779"/>
                  <a:pt x="7729" y="47115"/>
                </a:cubicBezTo>
                <a:cubicBezTo>
                  <a:pt x="7864" y="47821"/>
                  <a:pt x="8065" y="48493"/>
                  <a:pt x="8301" y="49333"/>
                </a:cubicBezTo>
                <a:cubicBezTo>
                  <a:pt x="7293" y="48224"/>
                  <a:pt x="6856" y="45301"/>
                  <a:pt x="7360" y="43150"/>
                </a:cubicBezTo>
                <a:close/>
                <a:moveTo>
                  <a:pt x="51350" y="46808"/>
                </a:moveTo>
                <a:cubicBezTo>
                  <a:pt x="51378" y="50223"/>
                  <a:pt x="50502" y="52968"/>
                  <a:pt x="47653" y="54845"/>
                </a:cubicBezTo>
                <a:cubicBezTo>
                  <a:pt x="47586" y="54408"/>
                  <a:pt x="47888" y="54139"/>
                  <a:pt x="48023" y="53803"/>
                </a:cubicBezTo>
                <a:cubicBezTo>
                  <a:pt x="48258" y="53265"/>
                  <a:pt x="48560" y="52728"/>
                  <a:pt x="48796" y="52190"/>
                </a:cubicBezTo>
                <a:cubicBezTo>
                  <a:pt x="48897" y="52022"/>
                  <a:pt x="48930" y="51820"/>
                  <a:pt x="48695" y="51686"/>
                </a:cubicBezTo>
                <a:cubicBezTo>
                  <a:pt x="48639" y="51648"/>
                  <a:pt x="48585" y="51632"/>
                  <a:pt x="48535" y="51632"/>
                </a:cubicBezTo>
                <a:cubicBezTo>
                  <a:pt x="48405" y="51632"/>
                  <a:pt x="48297" y="51742"/>
                  <a:pt x="48224" y="51887"/>
                </a:cubicBezTo>
                <a:cubicBezTo>
                  <a:pt x="47922" y="52392"/>
                  <a:pt x="47653" y="52929"/>
                  <a:pt x="47384" y="53433"/>
                </a:cubicBezTo>
                <a:cubicBezTo>
                  <a:pt x="47283" y="53601"/>
                  <a:pt x="47250" y="53803"/>
                  <a:pt x="47048" y="53904"/>
                </a:cubicBezTo>
                <a:cubicBezTo>
                  <a:pt x="47048" y="52400"/>
                  <a:pt x="49309" y="48569"/>
                  <a:pt x="51350" y="46808"/>
                </a:cubicBezTo>
                <a:close/>
                <a:moveTo>
                  <a:pt x="2184" y="51115"/>
                </a:moveTo>
                <a:cubicBezTo>
                  <a:pt x="4974" y="51182"/>
                  <a:pt x="7629" y="52190"/>
                  <a:pt x="9746" y="54038"/>
                </a:cubicBezTo>
                <a:cubicBezTo>
                  <a:pt x="8939" y="53937"/>
                  <a:pt x="8166" y="53702"/>
                  <a:pt x="7461" y="53333"/>
                </a:cubicBezTo>
                <a:cubicBezTo>
                  <a:pt x="6894" y="53064"/>
                  <a:pt x="6381" y="52532"/>
                  <a:pt x="5569" y="52532"/>
                </a:cubicBezTo>
                <a:cubicBezTo>
                  <a:pt x="5465" y="52532"/>
                  <a:pt x="5357" y="52541"/>
                  <a:pt x="5243" y="52560"/>
                </a:cubicBezTo>
                <a:cubicBezTo>
                  <a:pt x="6822" y="53803"/>
                  <a:pt x="8536" y="54273"/>
                  <a:pt x="10183" y="54979"/>
                </a:cubicBezTo>
                <a:cubicBezTo>
                  <a:pt x="10051" y="54985"/>
                  <a:pt x="9920" y="54987"/>
                  <a:pt x="9791" y="54987"/>
                </a:cubicBezTo>
                <a:cubicBezTo>
                  <a:pt x="6657" y="54987"/>
                  <a:pt x="4250" y="53438"/>
                  <a:pt x="2184" y="51115"/>
                </a:cubicBezTo>
                <a:close/>
                <a:moveTo>
                  <a:pt x="44259" y="48628"/>
                </a:moveTo>
                <a:cubicBezTo>
                  <a:pt x="44897" y="50711"/>
                  <a:pt x="44763" y="52828"/>
                  <a:pt x="44696" y="55080"/>
                </a:cubicBezTo>
                <a:cubicBezTo>
                  <a:pt x="44427" y="54677"/>
                  <a:pt x="44561" y="54341"/>
                  <a:pt x="44461" y="54038"/>
                </a:cubicBezTo>
                <a:cubicBezTo>
                  <a:pt x="44427" y="53904"/>
                  <a:pt x="44326" y="53803"/>
                  <a:pt x="44192" y="53769"/>
                </a:cubicBezTo>
                <a:cubicBezTo>
                  <a:pt x="44174" y="53766"/>
                  <a:pt x="44157" y="53765"/>
                  <a:pt x="44141" y="53765"/>
                </a:cubicBezTo>
                <a:cubicBezTo>
                  <a:pt x="43973" y="53765"/>
                  <a:pt x="43889" y="53918"/>
                  <a:pt x="43889" y="54072"/>
                </a:cubicBezTo>
                <a:cubicBezTo>
                  <a:pt x="43822" y="54509"/>
                  <a:pt x="43822" y="54946"/>
                  <a:pt x="43822" y="55349"/>
                </a:cubicBezTo>
                <a:lnTo>
                  <a:pt x="43822" y="58071"/>
                </a:lnTo>
                <a:cubicBezTo>
                  <a:pt x="42444" y="54845"/>
                  <a:pt x="43184" y="51719"/>
                  <a:pt x="44259" y="48628"/>
                </a:cubicBezTo>
                <a:close/>
                <a:moveTo>
                  <a:pt x="15089" y="50241"/>
                </a:moveTo>
                <a:cubicBezTo>
                  <a:pt x="15492" y="50711"/>
                  <a:pt x="15728" y="51283"/>
                  <a:pt x="15795" y="51921"/>
                </a:cubicBezTo>
                <a:cubicBezTo>
                  <a:pt x="15996" y="52694"/>
                  <a:pt x="16064" y="53534"/>
                  <a:pt x="16064" y="54341"/>
                </a:cubicBezTo>
                <a:cubicBezTo>
                  <a:pt x="16030" y="56088"/>
                  <a:pt x="16030" y="57836"/>
                  <a:pt x="15996" y="59583"/>
                </a:cubicBezTo>
                <a:cubicBezTo>
                  <a:pt x="15996" y="60121"/>
                  <a:pt x="15862" y="60659"/>
                  <a:pt x="15593" y="61163"/>
                </a:cubicBezTo>
                <a:cubicBezTo>
                  <a:pt x="15392" y="59986"/>
                  <a:pt x="15358" y="58810"/>
                  <a:pt x="15459" y="57634"/>
                </a:cubicBezTo>
                <a:cubicBezTo>
                  <a:pt x="15492" y="56592"/>
                  <a:pt x="15492" y="55551"/>
                  <a:pt x="15526" y="54509"/>
                </a:cubicBezTo>
                <a:cubicBezTo>
                  <a:pt x="15526" y="54273"/>
                  <a:pt x="15459" y="54072"/>
                  <a:pt x="15224" y="54072"/>
                </a:cubicBezTo>
                <a:cubicBezTo>
                  <a:pt x="14988" y="54072"/>
                  <a:pt x="14887" y="54240"/>
                  <a:pt x="14887" y="54475"/>
                </a:cubicBezTo>
                <a:cubicBezTo>
                  <a:pt x="14854" y="55551"/>
                  <a:pt x="14820" y="56626"/>
                  <a:pt x="14787" y="57701"/>
                </a:cubicBezTo>
                <a:lnTo>
                  <a:pt x="14787" y="58609"/>
                </a:lnTo>
                <a:cubicBezTo>
                  <a:pt x="13980" y="57533"/>
                  <a:pt x="14249" y="52089"/>
                  <a:pt x="15089" y="50241"/>
                </a:cubicBezTo>
                <a:close/>
                <a:moveTo>
                  <a:pt x="1075" y="57231"/>
                </a:moveTo>
                <a:lnTo>
                  <a:pt x="1075" y="57231"/>
                </a:lnTo>
                <a:cubicBezTo>
                  <a:pt x="3025" y="58541"/>
                  <a:pt x="4907" y="59953"/>
                  <a:pt x="6721" y="61499"/>
                </a:cubicBezTo>
                <a:cubicBezTo>
                  <a:pt x="6625" y="61574"/>
                  <a:pt x="6542" y="61601"/>
                  <a:pt x="6468" y="61601"/>
                </a:cubicBezTo>
                <a:cubicBezTo>
                  <a:pt x="6312" y="61601"/>
                  <a:pt x="6197" y="61477"/>
                  <a:pt x="6083" y="61431"/>
                </a:cubicBezTo>
                <a:cubicBezTo>
                  <a:pt x="5411" y="61028"/>
                  <a:pt x="4705" y="60692"/>
                  <a:pt x="3999" y="60423"/>
                </a:cubicBezTo>
                <a:cubicBezTo>
                  <a:pt x="3934" y="60397"/>
                  <a:pt x="3869" y="60381"/>
                  <a:pt x="3808" y="60381"/>
                </a:cubicBezTo>
                <a:cubicBezTo>
                  <a:pt x="3711" y="60381"/>
                  <a:pt x="3624" y="60421"/>
                  <a:pt x="3562" y="60524"/>
                </a:cubicBezTo>
                <a:cubicBezTo>
                  <a:pt x="3495" y="60726"/>
                  <a:pt x="3663" y="60793"/>
                  <a:pt x="3831" y="60860"/>
                </a:cubicBezTo>
                <a:cubicBezTo>
                  <a:pt x="4940" y="61398"/>
                  <a:pt x="6016" y="62003"/>
                  <a:pt x="7024" y="62709"/>
                </a:cubicBezTo>
                <a:cubicBezTo>
                  <a:pt x="7326" y="62877"/>
                  <a:pt x="7561" y="63078"/>
                  <a:pt x="7763" y="63347"/>
                </a:cubicBezTo>
                <a:cubicBezTo>
                  <a:pt x="5075" y="63145"/>
                  <a:pt x="2117" y="60726"/>
                  <a:pt x="1075" y="57231"/>
                </a:cubicBezTo>
                <a:close/>
                <a:moveTo>
                  <a:pt x="39218" y="54946"/>
                </a:moveTo>
                <a:lnTo>
                  <a:pt x="39218" y="54946"/>
                </a:lnTo>
                <a:cubicBezTo>
                  <a:pt x="39991" y="57365"/>
                  <a:pt x="40327" y="59953"/>
                  <a:pt x="40226" y="62507"/>
                </a:cubicBezTo>
                <a:cubicBezTo>
                  <a:pt x="39957" y="62204"/>
                  <a:pt x="40058" y="61801"/>
                  <a:pt x="39991" y="61499"/>
                </a:cubicBezTo>
                <a:cubicBezTo>
                  <a:pt x="39957" y="61230"/>
                  <a:pt x="39924" y="60927"/>
                  <a:pt x="39890" y="60625"/>
                </a:cubicBezTo>
                <a:cubicBezTo>
                  <a:pt x="39857" y="60491"/>
                  <a:pt x="39722" y="60423"/>
                  <a:pt x="39588" y="60423"/>
                </a:cubicBezTo>
                <a:cubicBezTo>
                  <a:pt x="39453" y="60423"/>
                  <a:pt x="39352" y="60558"/>
                  <a:pt x="39352" y="60692"/>
                </a:cubicBezTo>
                <a:cubicBezTo>
                  <a:pt x="39352" y="60961"/>
                  <a:pt x="39386" y="61230"/>
                  <a:pt x="39420" y="61465"/>
                </a:cubicBezTo>
                <a:cubicBezTo>
                  <a:pt x="39453" y="62440"/>
                  <a:pt x="39554" y="63448"/>
                  <a:pt x="39621" y="64456"/>
                </a:cubicBezTo>
                <a:cubicBezTo>
                  <a:pt x="38680" y="63246"/>
                  <a:pt x="38411" y="57533"/>
                  <a:pt x="39218" y="54946"/>
                </a:cubicBezTo>
                <a:close/>
                <a:moveTo>
                  <a:pt x="10082" y="58541"/>
                </a:moveTo>
                <a:lnTo>
                  <a:pt x="10082" y="58541"/>
                </a:lnTo>
                <a:cubicBezTo>
                  <a:pt x="11186" y="59311"/>
                  <a:pt x="12991" y="63081"/>
                  <a:pt x="13005" y="64539"/>
                </a:cubicBezTo>
                <a:lnTo>
                  <a:pt x="13005" y="64539"/>
                </a:lnTo>
                <a:cubicBezTo>
                  <a:pt x="12687" y="64052"/>
                  <a:pt x="12461" y="63563"/>
                  <a:pt x="12266" y="63011"/>
                </a:cubicBezTo>
                <a:cubicBezTo>
                  <a:pt x="12148" y="62744"/>
                  <a:pt x="12134" y="62243"/>
                  <a:pt x="11833" y="62243"/>
                </a:cubicBezTo>
                <a:cubicBezTo>
                  <a:pt x="11792" y="62243"/>
                  <a:pt x="11747" y="62252"/>
                  <a:pt x="11695" y="62272"/>
                </a:cubicBezTo>
                <a:cubicBezTo>
                  <a:pt x="11191" y="62440"/>
                  <a:pt x="11628" y="62944"/>
                  <a:pt x="11661" y="63280"/>
                </a:cubicBezTo>
                <a:cubicBezTo>
                  <a:pt x="11695" y="63549"/>
                  <a:pt x="11897" y="63750"/>
                  <a:pt x="11762" y="64154"/>
                </a:cubicBezTo>
                <a:cubicBezTo>
                  <a:pt x="10653" y="62406"/>
                  <a:pt x="10283" y="60524"/>
                  <a:pt x="10082" y="58541"/>
                </a:cubicBezTo>
                <a:close/>
                <a:moveTo>
                  <a:pt x="50516" y="61274"/>
                </a:moveTo>
                <a:cubicBezTo>
                  <a:pt x="50856" y="61274"/>
                  <a:pt x="50954" y="61504"/>
                  <a:pt x="50812" y="61902"/>
                </a:cubicBezTo>
                <a:cubicBezTo>
                  <a:pt x="50543" y="62608"/>
                  <a:pt x="50174" y="63213"/>
                  <a:pt x="49669" y="63750"/>
                </a:cubicBezTo>
                <a:cubicBezTo>
                  <a:pt x="48224" y="65431"/>
                  <a:pt x="46275" y="66640"/>
                  <a:pt x="44124" y="67178"/>
                </a:cubicBezTo>
                <a:lnTo>
                  <a:pt x="47115" y="64523"/>
                </a:lnTo>
                <a:cubicBezTo>
                  <a:pt x="47216" y="64389"/>
                  <a:pt x="47519" y="64322"/>
                  <a:pt x="47384" y="64086"/>
                </a:cubicBezTo>
                <a:cubicBezTo>
                  <a:pt x="47304" y="63947"/>
                  <a:pt x="47153" y="63866"/>
                  <a:pt x="47002" y="63866"/>
                </a:cubicBezTo>
                <a:cubicBezTo>
                  <a:pt x="46898" y="63866"/>
                  <a:pt x="46794" y="63904"/>
                  <a:pt x="46712" y="63986"/>
                </a:cubicBezTo>
                <a:cubicBezTo>
                  <a:pt x="46242" y="64389"/>
                  <a:pt x="45771" y="64758"/>
                  <a:pt x="45301" y="65195"/>
                </a:cubicBezTo>
                <a:cubicBezTo>
                  <a:pt x="44864" y="65599"/>
                  <a:pt x="44393" y="66002"/>
                  <a:pt x="43889" y="66372"/>
                </a:cubicBezTo>
                <a:cubicBezTo>
                  <a:pt x="43721" y="66170"/>
                  <a:pt x="43856" y="66035"/>
                  <a:pt x="43956" y="65935"/>
                </a:cubicBezTo>
                <a:cubicBezTo>
                  <a:pt x="45301" y="64120"/>
                  <a:pt x="47082" y="62675"/>
                  <a:pt x="49132" y="61700"/>
                </a:cubicBezTo>
                <a:cubicBezTo>
                  <a:pt x="49501" y="61532"/>
                  <a:pt x="49905" y="61398"/>
                  <a:pt x="50308" y="61297"/>
                </a:cubicBezTo>
                <a:cubicBezTo>
                  <a:pt x="50385" y="61282"/>
                  <a:pt x="50455" y="61274"/>
                  <a:pt x="50516" y="61274"/>
                </a:cubicBezTo>
                <a:close/>
                <a:moveTo>
                  <a:pt x="8389" y="65595"/>
                </a:moveTo>
                <a:cubicBezTo>
                  <a:pt x="8925" y="65595"/>
                  <a:pt x="9470" y="65628"/>
                  <a:pt x="10015" y="65666"/>
                </a:cubicBezTo>
                <a:cubicBezTo>
                  <a:pt x="9107" y="66002"/>
                  <a:pt x="8032" y="65733"/>
                  <a:pt x="7024" y="66405"/>
                </a:cubicBezTo>
                <a:cubicBezTo>
                  <a:pt x="7244" y="66505"/>
                  <a:pt x="7449" y="66540"/>
                  <a:pt x="7644" y="66540"/>
                </a:cubicBezTo>
                <a:cubicBezTo>
                  <a:pt x="8077" y="66540"/>
                  <a:pt x="8458" y="66370"/>
                  <a:pt x="8836" y="66370"/>
                </a:cubicBezTo>
                <a:cubicBezTo>
                  <a:pt x="8859" y="66370"/>
                  <a:pt x="8882" y="66370"/>
                  <a:pt x="8906" y="66372"/>
                </a:cubicBezTo>
                <a:cubicBezTo>
                  <a:pt x="9511" y="66372"/>
                  <a:pt x="10115" y="66338"/>
                  <a:pt x="10720" y="66237"/>
                </a:cubicBezTo>
                <a:cubicBezTo>
                  <a:pt x="10985" y="66197"/>
                  <a:pt x="11251" y="66178"/>
                  <a:pt x="11514" y="66178"/>
                </a:cubicBezTo>
                <a:cubicBezTo>
                  <a:pt x="11917" y="66178"/>
                  <a:pt x="12316" y="66223"/>
                  <a:pt x="12703" y="66304"/>
                </a:cubicBezTo>
                <a:cubicBezTo>
                  <a:pt x="12333" y="66640"/>
                  <a:pt x="11897" y="66876"/>
                  <a:pt x="11392" y="66909"/>
                </a:cubicBezTo>
                <a:cubicBezTo>
                  <a:pt x="10603" y="67139"/>
                  <a:pt x="4276" y="67885"/>
                  <a:pt x="3567" y="67885"/>
                </a:cubicBezTo>
                <a:cubicBezTo>
                  <a:pt x="3551" y="67885"/>
                  <a:pt x="3539" y="67885"/>
                  <a:pt x="3529" y="67884"/>
                </a:cubicBezTo>
                <a:cubicBezTo>
                  <a:pt x="4805" y="65983"/>
                  <a:pt x="6545" y="65595"/>
                  <a:pt x="8389" y="65595"/>
                </a:cubicBezTo>
                <a:close/>
                <a:moveTo>
                  <a:pt x="21373" y="60524"/>
                </a:moveTo>
                <a:cubicBezTo>
                  <a:pt x="22617" y="62036"/>
                  <a:pt x="22785" y="68287"/>
                  <a:pt x="21642" y="70337"/>
                </a:cubicBezTo>
                <a:cubicBezTo>
                  <a:pt x="21541" y="69463"/>
                  <a:pt x="21541" y="68590"/>
                  <a:pt x="21676" y="67749"/>
                </a:cubicBezTo>
                <a:cubicBezTo>
                  <a:pt x="21743" y="66976"/>
                  <a:pt x="21877" y="66204"/>
                  <a:pt x="21945" y="65397"/>
                </a:cubicBezTo>
                <a:cubicBezTo>
                  <a:pt x="21978" y="65229"/>
                  <a:pt x="22045" y="64960"/>
                  <a:pt x="21777" y="64926"/>
                </a:cubicBezTo>
                <a:cubicBezTo>
                  <a:pt x="21737" y="64916"/>
                  <a:pt x="21699" y="64912"/>
                  <a:pt x="21663" y="64912"/>
                </a:cubicBezTo>
                <a:cubicBezTo>
                  <a:pt x="21461" y="64912"/>
                  <a:pt x="21335" y="65067"/>
                  <a:pt x="21306" y="65296"/>
                </a:cubicBezTo>
                <a:cubicBezTo>
                  <a:pt x="21205" y="65867"/>
                  <a:pt x="21105" y="66439"/>
                  <a:pt x="21037" y="67044"/>
                </a:cubicBezTo>
                <a:cubicBezTo>
                  <a:pt x="21005" y="67560"/>
                  <a:pt x="20911" y="68046"/>
                  <a:pt x="20784" y="68531"/>
                </a:cubicBezTo>
                <a:lnTo>
                  <a:pt x="20784" y="68531"/>
                </a:lnTo>
                <a:cubicBezTo>
                  <a:pt x="20409" y="66519"/>
                  <a:pt x="20745" y="62642"/>
                  <a:pt x="21373" y="60524"/>
                </a:cubicBezTo>
                <a:close/>
                <a:moveTo>
                  <a:pt x="45647" y="69905"/>
                </a:moveTo>
                <a:cubicBezTo>
                  <a:pt x="46466" y="69905"/>
                  <a:pt x="47195" y="69998"/>
                  <a:pt x="47687" y="70203"/>
                </a:cubicBezTo>
                <a:lnTo>
                  <a:pt x="47720" y="70203"/>
                </a:lnTo>
                <a:cubicBezTo>
                  <a:pt x="45805" y="71412"/>
                  <a:pt x="43721" y="71480"/>
                  <a:pt x="41604" y="71614"/>
                </a:cubicBezTo>
                <a:cubicBezTo>
                  <a:pt x="41907" y="71580"/>
                  <a:pt x="42175" y="71547"/>
                  <a:pt x="42444" y="71480"/>
                </a:cubicBezTo>
                <a:cubicBezTo>
                  <a:pt x="42780" y="71446"/>
                  <a:pt x="43083" y="71379"/>
                  <a:pt x="43385" y="71278"/>
                </a:cubicBezTo>
                <a:cubicBezTo>
                  <a:pt x="43587" y="71244"/>
                  <a:pt x="43923" y="71177"/>
                  <a:pt x="43856" y="70908"/>
                </a:cubicBezTo>
                <a:cubicBezTo>
                  <a:pt x="43833" y="70729"/>
                  <a:pt x="43706" y="70684"/>
                  <a:pt x="43544" y="70684"/>
                </a:cubicBezTo>
                <a:cubicBezTo>
                  <a:pt x="43464" y="70684"/>
                  <a:pt x="43374" y="70695"/>
                  <a:pt x="43284" y="70707"/>
                </a:cubicBezTo>
                <a:cubicBezTo>
                  <a:pt x="42377" y="70841"/>
                  <a:pt x="41470" y="70976"/>
                  <a:pt x="40394" y="71110"/>
                </a:cubicBezTo>
                <a:cubicBezTo>
                  <a:pt x="41445" y="70386"/>
                  <a:pt x="43779" y="69905"/>
                  <a:pt x="45647" y="69905"/>
                </a:cubicBezTo>
                <a:close/>
                <a:moveTo>
                  <a:pt x="33471" y="59146"/>
                </a:moveTo>
                <a:cubicBezTo>
                  <a:pt x="33808" y="59449"/>
                  <a:pt x="34009" y="59852"/>
                  <a:pt x="34043" y="60289"/>
                </a:cubicBezTo>
                <a:cubicBezTo>
                  <a:pt x="34480" y="62473"/>
                  <a:pt x="34681" y="64725"/>
                  <a:pt x="34580" y="66943"/>
                </a:cubicBezTo>
                <a:cubicBezTo>
                  <a:pt x="34513" y="68892"/>
                  <a:pt x="34076" y="70807"/>
                  <a:pt x="33337" y="72589"/>
                </a:cubicBezTo>
                <a:cubicBezTo>
                  <a:pt x="33135" y="71144"/>
                  <a:pt x="33135" y="69698"/>
                  <a:pt x="33303" y="68253"/>
                </a:cubicBezTo>
                <a:cubicBezTo>
                  <a:pt x="33404" y="67212"/>
                  <a:pt x="33539" y="66170"/>
                  <a:pt x="33606" y="65128"/>
                </a:cubicBezTo>
                <a:cubicBezTo>
                  <a:pt x="33639" y="64926"/>
                  <a:pt x="33774" y="64624"/>
                  <a:pt x="33438" y="64557"/>
                </a:cubicBezTo>
                <a:cubicBezTo>
                  <a:pt x="33402" y="64550"/>
                  <a:pt x="33370" y="64547"/>
                  <a:pt x="33340" y="64547"/>
                </a:cubicBezTo>
                <a:cubicBezTo>
                  <a:pt x="33056" y="64547"/>
                  <a:pt x="32998" y="64818"/>
                  <a:pt x="32967" y="65061"/>
                </a:cubicBezTo>
                <a:cubicBezTo>
                  <a:pt x="32867" y="65800"/>
                  <a:pt x="32799" y="66540"/>
                  <a:pt x="32732" y="67312"/>
                </a:cubicBezTo>
                <a:cubicBezTo>
                  <a:pt x="32598" y="68455"/>
                  <a:pt x="32530" y="69598"/>
                  <a:pt x="32396" y="70740"/>
                </a:cubicBezTo>
                <a:cubicBezTo>
                  <a:pt x="31724" y="66808"/>
                  <a:pt x="31858" y="62977"/>
                  <a:pt x="33471" y="59146"/>
                </a:cubicBezTo>
                <a:close/>
                <a:moveTo>
                  <a:pt x="16826" y="69352"/>
                </a:moveTo>
                <a:cubicBezTo>
                  <a:pt x="17058" y="69352"/>
                  <a:pt x="17297" y="69376"/>
                  <a:pt x="17542" y="69430"/>
                </a:cubicBezTo>
                <a:cubicBezTo>
                  <a:pt x="15795" y="70203"/>
                  <a:pt x="14081" y="71009"/>
                  <a:pt x="12233" y="71849"/>
                </a:cubicBezTo>
                <a:cubicBezTo>
                  <a:pt x="12365" y="72004"/>
                  <a:pt x="12555" y="72086"/>
                  <a:pt x="12756" y="72086"/>
                </a:cubicBezTo>
                <a:cubicBezTo>
                  <a:pt x="12861" y="72086"/>
                  <a:pt x="12969" y="72063"/>
                  <a:pt x="13073" y="72017"/>
                </a:cubicBezTo>
                <a:cubicBezTo>
                  <a:pt x="14148" y="71513"/>
                  <a:pt x="15257" y="71043"/>
                  <a:pt x="16366" y="70572"/>
                </a:cubicBezTo>
                <a:cubicBezTo>
                  <a:pt x="16971" y="70270"/>
                  <a:pt x="17610" y="70068"/>
                  <a:pt x="18282" y="70001"/>
                </a:cubicBezTo>
                <a:lnTo>
                  <a:pt x="18282" y="70001"/>
                </a:lnTo>
                <a:cubicBezTo>
                  <a:pt x="16683" y="71777"/>
                  <a:pt x="12635" y="73422"/>
                  <a:pt x="10314" y="73422"/>
                </a:cubicBezTo>
                <a:cubicBezTo>
                  <a:pt x="10000" y="73422"/>
                  <a:pt x="9717" y="73392"/>
                  <a:pt x="9477" y="73328"/>
                </a:cubicBezTo>
                <a:cubicBezTo>
                  <a:pt x="9914" y="72555"/>
                  <a:pt x="11628" y="71345"/>
                  <a:pt x="13879" y="70303"/>
                </a:cubicBezTo>
                <a:cubicBezTo>
                  <a:pt x="14818" y="69862"/>
                  <a:pt x="15757" y="69352"/>
                  <a:pt x="16826" y="69352"/>
                </a:cubicBezTo>
                <a:close/>
                <a:moveTo>
                  <a:pt x="43704" y="74311"/>
                </a:moveTo>
                <a:cubicBezTo>
                  <a:pt x="43780" y="74311"/>
                  <a:pt x="43856" y="74336"/>
                  <a:pt x="43923" y="74437"/>
                </a:cubicBezTo>
                <a:cubicBezTo>
                  <a:pt x="44024" y="74639"/>
                  <a:pt x="43889" y="74840"/>
                  <a:pt x="43788" y="74975"/>
                </a:cubicBezTo>
                <a:cubicBezTo>
                  <a:pt x="43587" y="75277"/>
                  <a:pt x="43352" y="75546"/>
                  <a:pt x="43083" y="75781"/>
                </a:cubicBezTo>
                <a:cubicBezTo>
                  <a:pt x="42780" y="76016"/>
                  <a:pt x="42444" y="76252"/>
                  <a:pt x="42108" y="76453"/>
                </a:cubicBezTo>
                <a:cubicBezTo>
                  <a:pt x="39554" y="77898"/>
                  <a:pt x="36698" y="78772"/>
                  <a:pt x="33740" y="79041"/>
                </a:cubicBezTo>
                <a:cubicBezTo>
                  <a:pt x="33242" y="79064"/>
                  <a:pt x="32743" y="79178"/>
                  <a:pt x="32163" y="79178"/>
                </a:cubicBezTo>
                <a:cubicBezTo>
                  <a:pt x="31882" y="79178"/>
                  <a:pt x="31582" y="79151"/>
                  <a:pt x="31253" y="79074"/>
                </a:cubicBezTo>
                <a:cubicBezTo>
                  <a:pt x="33976" y="77461"/>
                  <a:pt x="37034" y="77361"/>
                  <a:pt x="39554" y="75848"/>
                </a:cubicBezTo>
                <a:cubicBezTo>
                  <a:pt x="39434" y="75831"/>
                  <a:pt x="39317" y="75823"/>
                  <a:pt x="39202" y="75823"/>
                </a:cubicBezTo>
                <a:cubicBezTo>
                  <a:pt x="38220" y="75823"/>
                  <a:pt x="37398" y="76407"/>
                  <a:pt x="36496" y="76588"/>
                </a:cubicBezTo>
                <a:cubicBezTo>
                  <a:pt x="35454" y="76789"/>
                  <a:pt x="34446" y="77125"/>
                  <a:pt x="33404" y="77361"/>
                </a:cubicBezTo>
                <a:cubicBezTo>
                  <a:pt x="34446" y="76588"/>
                  <a:pt x="35589" y="76016"/>
                  <a:pt x="36832" y="75680"/>
                </a:cubicBezTo>
                <a:cubicBezTo>
                  <a:pt x="38949" y="75075"/>
                  <a:pt x="41100" y="74639"/>
                  <a:pt x="43284" y="74370"/>
                </a:cubicBezTo>
                <a:cubicBezTo>
                  <a:pt x="43352" y="74370"/>
                  <a:pt x="43419" y="74336"/>
                  <a:pt x="43486" y="74336"/>
                </a:cubicBezTo>
                <a:cubicBezTo>
                  <a:pt x="43553" y="74336"/>
                  <a:pt x="43629" y="74311"/>
                  <a:pt x="43704" y="74311"/>
                </a:cubicBezTo>
                <a:close/>
                <a:moveTo>
                  <a:pt x="29472" y="0"/>
                </a:moveTo>
                <a:cubicBezTo>
                  <a:pt x="29002" y="0"/>
                  <a:pt x="29136" y="639"/>
                  <a:pt x="29103" y="1009"/>
                </a:cubicBezTo>
                <a:cubicBezTo>
                  <a:pt x="29002" y="2050"/>
                  <a:pt x="28935" y="3092"/>
                  <a:pt x="28867" y="4201"/>
                </a:cubicBezTo>
                <a:cubicBezTo>
                  <a:pt x="28599" y="3966"/>
                  <a:pt x="28431" y="3630"/>
                  <a:pt x="28431" y="3260"/>
                </a:cubicBezTo>
                <a:cubicBezTo>
                  <a:pt x="28263" y="2420"/>
                  <a:pt x="28229" y="1546"/>
                  <a:pt x="28330" y="706"/>
                </a:cubicBezTo>
                <a:cubicBezTo>
                  <a:pt x="28397" y="504"/>
                  <a:pt x="28397" y="303"/>
                  <a:pt x="28128" y="236"/>
                </a:cubicBezTo>
                <a:cubicBezTo>
                  <a:pt x="28104" y="232"/>
                  <a:pt x="28081" y="230"/>
                  <a:pt x="28059" y="230"/>
                </a:cubicBezTo>
                <a:cubicBezTo>
                  <a:pt x="27866" y="230"/>
                  <a:pt x="27755" y="360"/>
                  <a:pt x="27725" y="572"/>
                </a:cubicBezTo>
                <a:cubicBezTo>
                  <a:pt x="27590" y="1143"/>
                  <a:pt x="27557" y="1748"/>
                  <a:pt x="27624" y="2319"/>
                </a:cubicBezTo>
                <a:cubicBezTo>
                  <a:pt x="27691" y="3126"/>
                  <a:pt x="27826" y="3932"/>
                  <a:pt x="28027" y="4739"/>
                </a:cubicBezTo>
                <a:cubicBezTo>
                  <a:pt x="27490" y="4235"/>
                  <a:pt x="27187" y="3495"/>
                  <a:pt x="27187" y="2756"/>
                </a:cubicBezTo>
                <a:cubicBezTo>
                  <a:pt x="27187" y="2513"/>
                  <a:pt x="27160" y="2242"/>
                  <a:pt x="26881" y="2242"/>
                </a:cubicBezTo>
                <a:cubicBezTo>
                  <a:pt x="26852" y="2242"/>
                  <a:pt x="26819" y="2245"/>
                  <a:pt x="26784" y="2252"/>
                </a:cubicBezTo>
                <a:cubicBezTo>
                  <a:pt x="26515" y="2286"/>
                  <a:pt x="26515" y="2554"/>
                  <a:pt x="26515" y="2790"/>
                </a:cubicBezTo>
                <a:cubicBezTo>
                  <a:pt x="26448" y="3361"/>
                  <a:pt x="26784" y="3899"/>
                  <a:pt x="26818" y="4571"/>
                </a:cubicBezTo>
                <a:cubicBezTo>
                  <a:pt x="26582" y="4403"/>
                  <a:pt x="26381" y="4167"/>
                  <a:pt x="26213" y="3932"/>
                </a:cubicBezTo>
                <a:cubicBezTo>
                  <a:pt x="26148" y="3803"/>
                  <a:pt x="26028" y="3743"/>
                  <a:pt x="25906" y="3743"/>
                </a:cubicBezTo>
                <a:cubicBezTo>
                  <a:pt x="25838" y="3743"/>
                  <a:pt x="25769" y="3762"/>
                  <a:pt x="25709" y="3798"/>
                </a:cubicBezTo>
                <a:cubicBezTo>
                  <a:pt x="25507" y="3966"/>
                  <a:pt x="25608" y="4167"/>
                  <a:pt x="25709" y="4335"/>
                </a:cubicBezTo>
                <a:cubicBezTo>
                  <a:pt x="26145" y="4907"/>
                  <a:pt x="26717" y="5377"/>
                  <a:pt x="27322" y="5747"/>
                </a:cubicBezTo>
                <a:cubicBezTo>
                  <a:pt x="27758" y="6083"/>
                  <a:pt x="28498" y="6016"/>
                  <a:pt x="28666" y="6587"/>
                </a:cubicBezTo>
                <a:cubicBezTo>
                  <a:pt x="28733" y="7158"/>
                  <a:pt x="28699" y="7730"/>
                  <a:pt x="28599" y="8267"/>
                </a:cubicBezTo>
                <a:cubicBezTo>
                  <a:pt x="28599" y="8469"/>
                  <a:pt x="28565" y="8671"/>
                  <a:pt x="28565" y="8872"/>
                </a:cubicBezTo>
                <a:cubicBezTo>
                  <a:pt x="28330" y="13039"/>
                  <a:pt x="27994" y="17206"/>
                  <a:pt x="27859" y="21374"/>
                </a:cubicBezTo>
                <a:cubicBezTo>
                  <a:pt x="27859" y="21710"/>
                  <a:pt x="27960" y="22079"/>
                  <a:pt x="27523" y="22214"/>
                </a:cubicBezTo>
                <a:cubicBezTo>
                  <a:pt x="27422" y="22281"/>
                  <a:pt x="27422" y="22415"/>
                  <a:pt x="27490" y="22483"/>
                </a:cubicBezTo>
                <a:cubicBezTo>
                  <a:pt x="27960" y="22819"/>
                  <a:pt x="27758" y="23323"/>
                  <a:pt x="27758" y="23760"/>
                </a:cubicBezTo>
                <a:cubicBezTo>
                  <a:pt x="27725" y="25339"/>
                  <a:pt x="27691" y="26918"/>
                  <a:pt x="27658" y="28498"/>
                </a:cubicBezTo>
                <a:cubicBezTo>
                  <a:pt x="27658" y="28666"/>
                  <a:pt x="27758" y="28901"/>
                  <a:pt x="27523" y="28968"/>
                </a:cubicBezTo>
                <a:cubicBezTo>
                  <a:pt x="27355" y="28868"/>
                  <a:pt x="27288" y="28733"/>
                  <a:pt x="27254" y="28565"/>
                </a:cubicBezTo>
                <a:cubicBezTo>
                  <a:pt x="26582" y="26918"/>
                  <a:pt x="26011" y="25238"/>
                  <a:pt x="25238" y="23625"/>
                </a:cubicBezTo>
                <a:cubicBezTo>
                  <a:pt x="24734" y="22550"/>
                  <a:pt x="24566" y="21575"/>
                  <a:pt x="25070" y="20399"/>
                </a:cubicBezTo>
                <a:cubicBezTo>
                  <a:pt x="25540" y="19324"/>
                  <a:pt x="25709" y="18114"/>
                  <a:pt x="26549" y="17206"/>
                </a:cubicBezTo>
                <a:cubicBezTo>
                  <a:pt x="26649" y="17106"/>
                  <a:pt x="26717" y="16971"/>
                  <a:pt x="26784" y="16803"/>
                </a:cubicBezTo>
                <a:cubicBezTo>
                  <a:pt x="26851" y="16501"/>
                  <a:pt x="27254" y="16131"/>
                  <a:pt x="26918" y="15929"/>
                </a:cubicBezTo>
                <a:cubicBezTo>
                  <a:pt x="26827" y="15859"/>
                  <a:pt x="26752" y="15830"/>
                  <a:pt x="26688" y="15830"/>
                </a:cubicBezTo>
                <a:cubicBezTo>
                  <a:pt x="26446" y="15830"/>
                  <a:pt x="26365" y="16247"/>
                  <a:pt x="26179" y="16434"/>
                </a:cubicBezTo>
                <a:cubicBezTo>
                  <a:pt x="26145" y="16467"/>
                  <a:pt x="26078" y="16467"/>
                  <a:pt x="25977" y="16501"/>
                </a:cubicBezTo>
                <a:cubicBezTo>
                  <a:pt x="25910" y="16131"/>
                  <a:pt x="25877" y="15795"/>
                  <a:pt x="25910" y="15425"/>
                </a:cubicBezTo>
                <a:cubicBezTo>
                  <a:pt x="25877" y="15224"/>
                  <a:pt x="25944" y="14921"/>
                  <a:pt x="25608" y="14921"/>
                </a:cubicBezTo>
                <a:cubicBezTo>
                  <a:pt x="25305" y="14955"/>
                  <a:pt x="25339" y="15190"/>
                  <a:pt x="25305" y="15459"/>
                </a:cubicBezTo>
                <a:cubicBezTo>
                  <a:pt x="25272" y="15728"/>
                  <a:pt x="25372" y="16064"/>
                  <a:pt x="25137" y="16265"/>
                </a:cubicBezTo>
                <a:cubicBezTo>
                  <a:pt x="25003" y="16265"/>
                  <a:pt x="24936" y="16165"/>
                  <a:pt x="24936" y="16064"/>
                </a:cubicBezTo>
                <a:cubicBezTo>
                  <a:pt x="24907" y="15835"/>
                  <a:pt x="24830" y="15679"/>
                  <a:pt x="24621" y="15679"/>
                </a:cubicBezTo>
                <a:cubicBezTo>
                  <a:pt x="24584" y="15679"/>
                  <a:pt x="24544" y="15684"/>
                  <a:pt x="24499" y="15694"/>
                </a:cubicBezTo>
                <a:cubicBezTo>
                  <a:pt x="24163" y="15795"/>
                  <a:pt x="24263" y="16030"/>
                  <a:pt x="24297" y="16265"/>
                </a:cubicBezTo>
                <a:cubicBezTo>
                  <a:pt x="24398" y="16770"/>
                  <a:pt x="24532" y="17240"/>
                  <a:pt x="24734" y="17677"/>
                </a:cubicBezTo>
                <a:cubicBezTo>
                  <a:pt x="25036" y="18483"/>
                  <a:pt x="24768" y="19828"/>
                  <a:pt x="24095" y="20634"/>
                </a:cubicBezTo>
                <a:cubicBezTo>
                  <a:pt x="23356" y="18887"/>
                  <a:pt x="22751" y="17106"/>
                  <a:pt x="22180" y="15358"/>
                </a:cubicBezTo>
                <a:cubicBezTo>
                  <a:pt x="22079" y="15022"/>
                  <a:pt x="22247" y="14854"/>
                  <a:pt x="22449" y="14652"/>
                </a:cubicBezTo>
                <a:cubicBezTo>
                  <a:pt x="23121" y="13913"/>
                  <a:pt x="23625" y="13006"/>
                  <a:pt x="23860" y="11998"/>
                </a:cubicBezTo>
                <a:cubicBezTo>
                  <a:pt x="23961" y="11729"/>
                  <a:pt x="23995" y="11426"/>
                  <a:pt x="23995" y="11124"/>
                </a:cubicBezTo>
                <a:cubicBezTo>
                  <a:pt x="23961" y="10989"/>
                  <a:pt x="23927" y="10855"/>
                  <a:pt x="23759" y="10855"/>
                </a:cubicBezTo>
                <a:cubicBezTo>
                  <a:pt x="23736" y="10849"/>
                  <a:pt x="23712" y="10846"/>
                  <a:pt x="23689" y="10846"/>
                </a:cubicBezTo>
                <a:cubicBezTo>
                  <a:pt x="23580" y="10846"/>
                  <a:pt x="23485" y="10906"/>
                  <a:pt x="23457" y="10989"/>
                </a:cubicBezTo>
                <a:cubicBezTo>
                  <a:pt x="23356" y="11258"/>
                  <a:pt x="23323" y="11493"/>
                  <a:pt x="23222" y="11762"/>
                </a:cubicBezTo>
                <a:cubicBezTo>
                  <a:pt x="23054" y="12434"/>
                  <a:pt x="22751" y="13107"/>
                  <a:pt x="22348" y="13644"/>
                </a:cubicBezTo>
                <a:cubicBezTo>
                  <a:pt x="22281" y="13476"/>
                  <a:pt x="22281" y="13241"/>
                  <a:pt x="22348" y="13073"/>
                </a:cubicBezTo>
                <a:cubicBezTo>
                  <a:pt x="22482" y="12334"/>
                  <a:pt x="22550" y="11561"/>
                  <a:pt x="22516" y="10788"/>
                </a:cubicBezTo>
                <a:cubicBezTo>
                  <a:pt x="22485" y="10570"/>
                  <a:pt x="22367" y="10381"/>
                  <a:pt x="22163" y="10381"/>
                </a:cubicBezTo>
                <a:cubicBezTo>
                  <a:pt x="22147" y="10381"/>
                  <a:pt x="22130" y="10382"/>
                  <a:pt x="22113" y="10384"/>
                </a:cubicBezTo>
                <a:cubicBezTo>
                  <a:pt x="21844" y="10418"/>
                  <a:pt x="21844" y="10620"/>
                  <a:pt x="21844" y="10821"/>
                </a:cubicBezTo>
                <a:cubicBezTo>
                  <a:pt x="21911" y="11561"/>
                  <a:pt x="21777" y="12300"/>
                  <a:pt x="21541" y="12972"/>
                </a:cubicBezTo>
                <a:cubicBezTo>
                  <a:pt x="21273" y="12199"/>
                  <a:pt x="21105" y="11393"/>
                  <a:pt x="21037" y="10586"/>
                </a:cubicBezTo>
                <a:cubicBezTo>
                  <a:pt x="21037" y="10384"/>
                  <a:pt x="20936" y="10216"/>
                  <a:pt x="20701" y="10216"/>
                </a:cubicBezTo>
                <a:cubicBezTo>
                  <a:pt x="20500" y="10216"/>
                  <a:pt x="20332" y="10384"/>
                  <a:pt x="20365" y="10620"/>
                </a:cubicBezTo>
                <a:cubicBezTo>
                  <a:pt x="20365" y="10821"/>
                  <a:pt x="20399" y="11057"/>
                  <a:pt x="20432" y="11292"/>
                </a:cubicBezTo>
                <a:cubicBezTo>
                  <a:pt x="20567" y="12031"/>
                  <a:pt x="20735" y="12770"/>
                  <a:pt x="20903" y="13644"/>
                </a:cubicBezTo>
                <a:cubicBezTo>
                  <a:pt x="20533" y="13275"/>
                  <a:pt x="20231" y="12804"/>
                  <a:pt x="20029" y="12300"/>
                </a:cubicBezTo>
                <a:cubicBezTo>
                  <a:pt x="19861" y="11998"/>
                  <a:pt x="19693" y="11662"/>
                  <a:pt x="19525" y="11359"/>
                </a:cubicBezTo>
                <a:cubicBezTo>
                  <a:pt x="19479" y="11245"/>
                  <a:pt x="19372" y="11177"/>
                  <a:pt x="19265" y="11177"/>
                </a:cubicBezTo>
                <a:cubicBezTo>
                  <a:pt x="19215" y="11177"/>
                  <a:pt x="19165" y="11192"/>
                  <a:pt x="19122" y="11225"/>
                </a:cubicBezTo>
                <a:cubicBezTo>
                  <a:pt x="18987" y="11325"/>
                  <a:pt x="18954" y="11460"/>
                  <a:pt x="19021" y="11594"/>
                </a:cubicBezTo>
                <a:cubicBezTo>
                  <a:pt x="19155" y="11930"/>
                  <a:pt x="19290" y="12266"/>
                  <a:pt x="19424" y="12569"/>
                </a:cubicBezTo>
                <a:cubicBezTo>
                  <a:pt x="19626" y="13039"/>
                  <a:pt x="19861" y="13443"/>
                  <a:pt x="20063" y="13879"/>
                </a:cubicBezTo>
                <a:cubicBezTo>
                  <a:pt x="19391" y="13611"/>
                  <a:pt x="18853" y="13107"/>
                  <a:pt x="18517" y="12468"/>
                </a:cubicBezTo>
                <a:cubicBezTo>
                  <a:pt x="18443" y="12338"/>
                  <a:pt x="18348" y="12290"/>
                  <a:pt x="18250" y="12290"/>
                </a:cubicBezTo>
                <a:cubicBezTo>
                  <a:pt x="18170" y="12290"/>
                  <a:pt x="18088" y="12322"/>
                  <a:pt x="18013" y="12367"/>
                </a:cubicBezTo>
                <a:cubicBezTo>
                  <a:pt x="17878" y="12468"/>
                  <a:pt x="17845" y="12636"/>
                  <a:pt x="17912" y="12804"/>
                </a:cubicBezTo>
                <a:cubicBezTo>
                  <a:pt x="18013" y="12972"/>
                  <a:pt x="18114" y="13140"/>
                  <a:pt x="18248" y="13275"/>
                </a:cubicBezTo>
                <a:cubicBezTo>
                  <a:pt x="18920" y="14081"/>
                  <a:pt x="19659" y="14820"/>
                  <a:pt x="20701" y="15123"/>
                </a:cubicBezTo>
                <a:cubicBezTo>
                  <a:pt x="21172" y="15224"/>
                  <a:pt x="21508" y="15560"/>
                  <a:pt x="21642" y="15997"/>
                </a:cubicBezTo>
                <a:cubicBezTo>
                  <a:pt x="22079" y="17374"/>
                  <a:pt x="22583" y="18719"/>
                  <a:pt x="23087" y="20097"/>
                </a:cubicBezTo>
                <a:cubicBezTo>
                  <a:pt x="23154" y="20298"/>
                  <a:pt x="23323" y="20500"/>
                  <a:pt x="23054" y="20735"/>
                </a:cubicBezTo>
                <a:cubicBezTo>
                  <a:pt x="22550" y="20433"/>
                  <a:pt x="22113" y="20063"/>
                  <a:pt x="21609" y="19760"/>
                </a:cubicBezTo>
                <a:cubicBezTo>
                  <a:pt x="20600" y="19189"/>
                  <a:pt x="20063" y="18416"/>
                  <a:pt x="20197" y="17206"/>
                </a:cubicBezTo>
                <a:cubicBezTo>
                  <a:pt x="20197" y="16938"/>
                  <a:pt x="20264" y="16534"/>
                  <a:pt x="19895" y="16501"/>
                </a:cubicBezTo>
                <a:cubicBezTo>
                  <a:pt x="19862" y="16496"/>
                  <a:pt x="19832" y="16494"/>
                  <a:pt x="19805" y="16494"/>
                </a:cubicBezTo>
                <a:cubicBezTo>
                  <a:pt x="19447" y="16494"/>
                  <a:pt x="19588" y="16889"/>
                  <a:pt x="19525" y="17139"/>
                </a:cubicBezTo>
                <a:cubicBezTo>
                  <a:pt x="19491" y="17173"/>
                  <a:pt x="19458" y="17206"/>
                  <a:pt x="19391" y="17307"/>
                </a:cubicBezTo>
                <a:cubicBezTo>
                  <a:pt x="19055" y="17072"/>
                  <a:pt x="18954" y="16669"/>
                  <a:pt x="18752" y="16333"/>
                </a:cubicBezTo>
                <a:cubicBezTo>
                  <a:pt x="18635" y="16128"/>
                  <a:pt x="18620" y="15696"/>
                  <a:pt x="18332" y="15696"/>
                </a:cubicBezTo>
                <a:cubicBezTo>
                  <a:pt x="18288" y="15696"/>
                  <a:pt x="18238" y="15706"/>
                  <a:pt x="18181" y="15728"/>
                </a:cubicBezTo>
                <a:cubicBezTo>
                  <a:pt x="17778" y="15929"/>
                  <a:pt x="18080" y="16333"/>
                  <a:pt x="18181" y="16602"/>
                </a:cubicBezTo>
                <a:cubicBezTo>
                  <a:pt x="18349" y="16971"/>
                  <a:pt x="18550" y="17307"/>
                  <a:pt x="18719" y="17643"/>
                </a:cubicBezTo>
                <a:cubicBezTo>
                  <a:pt x="18954" y="17946"/>
                  <a:pt x="19122" y="18282"/>
                  <a:pt x="19223" y="18651"/>
                </a:cubicBezTo>
                <a:cubicBezTo>
                  <a:pt x="18483" y="18215"/>
                  <a:pt x="17811" y="18047"/>
                  <a:pt x="17408" y="17374"/>
                </a:cubicBezTo>
                <a:cubicBezTo>
                  <a:pt x="17339" y="17236"/>
                  <a:pt x="17254" y="17145"/>
                  <a:pt x="17142" y="17145"/>
                </a:cubicBezTo>
                <a:cubicBezTo>
                  <a:pt x="17091" y="17145"/>
                  <a:pt x="17034" y="17164"/>
                  <a:pt x="16971" y="17206"/>
                </a:cubicBezTo>
                <a:cubicBezTo>
                  <a:pt x="16803" y="17307"/>
                  <a:pt x="16736" y="17576"/>
                  <a:pt x="16870" y="17711"/>
                </a:cubicBezTo>
                <a:cubicBezTo>
                  <a:pt x="17072" y="18013"/>
                  <a:pt x="17307" y="18215"/>
                  <a:pt x="17576" y="18383"/>
                </a:cubicBezTo>
                <a:cubicBezTo>
                  <a:pt x="17912" y="18651"/>
                  <a:pt x="18382" y="18752"/>
                  <a:pt x="18719" y="19122"/>
                </a:cubicBezTo>
                <a:cubicBezTo>
                  <a:pt x="18623" y="19139"/>
                  <a:pt x="18525" y="19148"/>
                  <a:pt x="18427" y="19148"/>
                </a:cubicBezTo>
                <a:cubicBezTo>
                  <a:pt x="18145" y="19148"/>
                  <a:pt x="17859" y="19079"/>
                  <a:pt x="17610" y="18954"/>
                </a:cubicBezTo>
                <a:cubicBezTo>
                  <a:pt x="17547" y="18944"/>
                  <a:pt x="17478" y="18936"/>
                  <a:pt x="17411" y="18936"/>
                </a:cubicBezTo>
                <a:cubicBezTo>
                  <a:pt x="17261" y="18936"/>
                  <a:pt x="17118" y="18972"/>
                  <a:pt x="17072" y="19088"/>
                </a:cubicBezTo>
                <a:cubicBezTo>
                  <a:pt x="17005" y="19391"/>
                  <a:pt x="17307" y="19458"/>
                  <a:pt x="17509" y="19525"/>
                </a:cubicBezTo>
                <a:cubicBezTo>
                  <a:pt x="17943" y="19670"/>
                  <a:pt x="18402" y="19738"/>
                  <a:pt x="18863" y="19738"/>
                </a:cubicBezTo>
                <a:cubicBezTo>
                  <a:pt x="19152" y="19738"/>
                  <a:pt x="19442" y="19711"/>
                  <a:pt x="19727" y="19660"/>
                </a:cubicBezTo>
                <a:cubicBezTo>
                  <a:pt x="19823" y="19633"/>
                  <a:pt x="19922" y="19621"/>
                  <a:pt x="20021" y="19621"/>
                </a:cubicBezTo>
                <a:cubicBezTo>
                  <a:pt x="20300" y="19621"/>
                  <a:pt x="20579" y="19721"/>
                  <a:pt x="20802" y="19895"/>
                </a:cubicBezTo>
                <a:cubicBezTo>
                  <a:pt x="21340" y="20332"/>
                  <a:pt x="21978" y="20701"/>
                  <a:pt x="22550" y="21105"/>
                </a:cubicBezTo>
                <a:cubicBezTo>
                  <a:pt x="23255" y="21609"/>
                  <a:pt x="23894" y="22113"/>
                  <a:pt x="24230" y="23020"/>
                </a:cubicBezTo>
                <a:cubicBezTo>
                  <a:pt x="25137" y="25406"/>
                  <a:pt x="26145" y="27759"/>
                  <a:pt x="27120" y="30145"/>
                </a:cubicBezTo>
                <a:cubicBezTo>
                  <a:pt x="27422" y="30884"/>
                  <a:pt x="27557" y="31724"/>
                  <a:pt x="27490" y="32531"/>
                </a:cubicBezTo>
                <a:cubicBezTo>
                  <a:pt x="27355" y="35656"/>
                  <a:pt x="27221" y="38781"/>
                  <a:pt x="27187" y="41907"/>
                </a:cubicBezTo>
                <a:cubicBezTo>
                  <a:pt x="27086" y="46813"/>
                  <a:pt x="27086" y="51719"/>
                  <a:pt x="27322" y="56592"/>
                </a:cubicBezTo>
                <a:cubicBezTo>
                  <a:pt x="27322" y="56861"/>
                  <a:pt x="27456" y="57197"/>
                  <a:pt x="27120" y="57432"/>
                </a:cubicBezTo>
                <a:cubicBezTo>
                  <a:pt x="26246" y="55887"/>
                  <a:pt x="25440" y="54374"/>
                  <a:pt x="24700" y="52795"/>
                </a:cubicBezTo>
                <a:cubicBezTo>
                  <a:pt x="24532" y="52425"/>
                  <a:pt x="24532" y="52022"/>
                  <a:pt x="24768" y="51686"/>
                </a:cubicBezTo>
                <a:cubicBezTo>
                  <a:pt x="25339" y="50510"/>
                  <a:pt x="25608" y="49266"/>
                  <a:pt x="25641" y="47956"/>
                </a:cubicBezTo>
                <a:cubicBezTo>
                  <a:pt x="25709" y="45435"/>
                  <a:pt x="25641" y="42915"/>
                  <a:pt x="25440" y="40361"/>
                </a:cubicBezTo>
                <a:cubicBezTo>
                  <a:pt x="25406" y="39756"/>
                  <a:pt x="25238" y="39151"/>
                  <a:pt x="25137" y="38512"/>
                </a:cubicBezTo>
                <a:cubicBezTo>
                  <a:pt x="25070" y="38244"/>
                  <a:pt x="24969" y="38042"/>
                  <a:pt x="24633" y="38008"/>
                </a:cubicBezTo>
                <a:cubicBezTo>
                  <a:pt x="24297" y="38008"/>
                  <a:pt x="24230" y="38277"/>
                  <a:pt x="24163" y="38546"/>
                </a:cubicBezTo>
                <a:cubicBezTo>
                  <a:pt x="23793" y="40058"/>
                  <a:pt x="23390" y="41537"/>
                  <a:pt x="23054" y="43049"/>
                </a:cubicBezTo>
                <a:cubicBezTo>
                  <a:pt x="22751" y="44225"/>
                  <a:pt x="22583" y="45435"/>
                  <a:pt x="22583" y="46645"/>
                </a:cubicBezTo>
                <a:cubicBezTo>
                  <a:pt x="22617" y="47048"/>
                  <a:pt x="22617" y="47485"/>
                  <a:pt x="22516" y="47888"/>
                </a:cubicBezTo>
                <a:cubicBezTo>
                  <a:pt x="22281" y="47620"/>
                  <a:pt x="22113" y="47317"/>
                  <a:pt x="21978" y="46981"/>
                </a:cubicBezTo>
                <a:cubicBezTo>
                  <a:pt x="21541" y="46040"/>
                  <a:pt x="21138" y="45066"/>
                  <a:pt x="20668" y="44125"/>
                </a:cubicBezTo>
                <a:cubicBezTo>
                  <a:pt x="20432" y="43721"/>
                  <a:pt x="20365" y="43217"/>
                  <a:pt x="20466" y="42747"/>
                </a:cubicBezTo>
                <a:cubicBezTo>
                  <a:pt x="21037" y="40394"/>
                  <a:pt x="21340" y="38008"/>
                  <a:pt x="21441" y="35589"/>
                </a:cubicBezTo>
                <a:cubicBezTo>
                  <a:pt x="21407" y="35118"/>
                  <a:pt x="21709" y="34715"/>
                  <a:pt x="22180" y="34614"/>
                </a:cubicBezTo>
                <a:cubicBezTo>
                  <a:pt x="23020" y="34312"/>
                  <a:pt x="23793" y="33808"/>
                  <a:pt x="24431" y="33169"/>
                </a:cubicBezTo>
                <a:cubicBezTo>
                  <a:pt x="24397" y="33167"/>
                  <a:pt x="24362" y="33165"/>
                  <a:pt x="24328" y="33165"/>
                </a:cubicBezTo>
                <a:cubicBezTo>
                  <a:pt x="23477" y="33165"/>
                  <a:pt x="22881" y="33948"/>
                  <a:pt x="21911" y="34110"/>
                </a:cubicBezTo>
                <a:cubicBezTo>
                  <a:pt x="22516" y="33236"/>
                  <a:pt x="23054" y="32329"/>
                  <a:pt x="23491" y="31321"/>
                </a:cubicBezTo>
                <a:cubicBezTo>
                  <a:pt x="23457" y="30817"/>
                  <a:pt x="22650" y="31422"/>
                  <a:pt x="22852" y="30682"/>
                </a:cubicBezTo>
                <a:cubicBezTo>
                  <a:pt x="22886" y="30548"/>
                  <a:pt x="22986" y="30346"/>
                  <a:pt x="22785" y="30279"/>
                </a:cubicBezTo>
                <a:cubicBezTo>
                  <a:pt x="22730" y="30255"/>
                  <a:pt x="22680" y="30245"/>
                  <a:pt x="22635" y="30245"/>
                </a:cubicBezTo>
                <a:cubicBezTo>
                  <a:pt x="22489" y="30245"/>
                  <a:pt x="22392" y="30360"/>
                  <a:pt x="22314" y="30514"/>
                </a:cubicBezTo>
                <a:cubicBezTo>
                  <a:pt x="22113" y="30918"/>
                  <a:pt x="22113" y="31388"/>
                  <a:pt x="21609" y="31892"/>
                </a:cubicBezTo>
                <a:lnTo>
                  <a:pt x="21609" y="30212"/>
                </a:lnTo>
                <a:cubicBezTo>
                  <a:pt x="21609" y="29977"/>
                  <a:pt x="21609" y="29708"/>
                  <a:pt x="21306" y="29708"/>
                </a:cubicBezTo>
                <a:cubicBezTo>
                  <a:pt x="20970" y="29741"/>
                  <a:pt x="20970" y="29977"/>
                  <a:pt x="20970" y="30212"/>
                </a:cubicBezTo>
                <a:cubicBezTo>
                  <a:pt x="20936" y="30716"/>
                  <a:pt x="21105" y="31287"/>
                  <a:pt x="20768" y="31993"/>
                </a:cubicBezTo>
                <a:cubicBezTo>
                  <a:pt x="20600" y="31455"/>
                  <a:pt x="20500" y="31086"/>
                  <a:pt x="20399" y="30716"/>
                </a:cubicBezTo>
                <a:cubicBezTo>
                  <a:pt x="20308" y="30534"/>
                  <a:pt x="20299" y="30269"/>
                  <a:pt x="20051" y="30269"/>
                </a:cubicBezTo>
                <a:cubicBezTo>
                  <a:pt x="20024" y="30269"/>
                  <a:pt x="19994" y="30273"/>
                  <a:pt x="19962" y="30279"/>
                </a:cubicBezTo>
                <a:cubicBezTo>
                  <a:pt x="19659" y="30346"/>
                  <a:pt x="19727" y="30615"/>
                  <a:pt x="19760" y="30850"/>
                </a:cubicBezTo>
                <a:cubicBezTo>
                  <a:pt x="19861" y="31220"/>
                  <a:pt x="19996" y="31590"/>
                  <a:pt x="20063" y="31993"/>
                </a:cubicBezTo>
                <a:cubicBezTo>
                  <a:pt x="20197" y="32228"/>
                  <a:pt x="20197" y="32497"/>
                  <a:pt x="20130" y="32732"/>
                </a:cubicBezTo>
                <a:cubicBezTo>
                  <a:pt x="19794" y="32329"/>
                  <a:pt x="19491" y="31892"/>
                  <a:pt x="19223" y="31388"/>
                </a:cubicBezTo>
                <a:cubicBezTo>
                  <a:pt x="19144" y="31257"/>
                  <a:pt x="19025" y="31066"/>
                  <a:pt x="18850" y="31066"/>
                </a:cubicBezTo>
                <a:cubicBezTo>
                  <a:pt x="18800" y="31066"/>
                  <a:pt x="18745" y="31082"/>
                  <a:pt x="18685" y="31119"/>
                </a:cubicBezTo>
                <a:cubicBezTo>
                  <a:pt x="18416" y="31254"/>
                  <a:pt x="18550" y="31489"/>
                  <a:pt x="18651" y="31690"/>
                </a:cubicBezTo>
                <a:cubicBezTo>
                  <a:pt x="19122" y="32631"/>
                  <a:pt x="19727" y="33505"/>
                  <a:pt x="20399" y="34312"/>
                </a:cubicBezTo>
                <a:cubicBezTo>
                  <a:pt x="20668" y="34614"/>
                  <a:pt x="20802" y="34984"/>
                  <a:pt x="20768" y="35387"/>
                </a:cubicBezTo>
                <a:cubicBezTo>
                  <a:pt x="20668" y="37471"/>
                  <a:pt x="20432" y="39588"/>
                  <a:pt x="20063" y="41671"/>
                </a:cubicBezTo>
                <a:cubicBezTo>
                  <a:pt x="20029" y="41839"/>
                  <a:pt x="20063" y="42075"/>
                  <a:pt x="19727" y="42108"/>
                </a:cubicBezTo>
                <a:lnTo>
                  <a:pt x="18181" y="38815"/>
                </a:lnTo>
                <a:cubicBezTo>
                  <a:pt x="16366" y="34849"/>
                  <a:pt x="14887" y="30750"/>
                  <a:pt x="13812" y="26515"/>
                </a:cubicBezTo>
                <a:cubicBezTo>
                  <a:pt x="13678" y="26045"/>
                  <a:pt x="13678" y="25843"/>
                  <a:pt x="14182" y="25641"/>
                </a:cubicBezTo>
                <a:cubicBezTo>
                  <a:pt x="15089" y="25238"/>
                  <a:pt x="15828" y="24566"/>
                  <a:pt x="16299" y="23692"/>
                </a:cubicBezTo>
                <a:lnTo>
                  <a:pt x="16299" y="23692"/>
                </a:lnTo>
                <a:cubicBezTo>
                  <a:pt x="15089" y="23894"/>
                  <a:pt x="14686" y="25137"/>
                  <a:pt x="13476" y="25238"/>
                </a:cubicBezTo>
                <a:cubicBezTo>
                  <a:pt x="14417" y="24398"/>
                  <a:pt x="15022" y="23289"/>
                  <a:pt x="15257" y="22046"/>
                </a:cubicBezTo>
                <a:cubicBezTo>
                  <a:pt x="15291" y="21878"/>
                  <a:pt x="15425" y="21676"/>
                  <a:pt x="15156" y="21542"/>
                </a:cubicBezTo>
                <a:cubicBezTo>
                  <a:pt x="15112" y="21525"/>
                  <a:pt x="15070" y="21517"/>
                  <a:pt x="15031" y="21517"/>
                </a:cubicBezTo>
                <a:cubicBezTo>
                  <a:pt x="14835" y="21517"/>
                  <a:pt x="14708" y="21709"/>
                  <a:pt x="14652" y="21878"/>
                </a:cubicBezTo>
                <a:cubicBezTo>
                  <a:pt x="14585" y="22046"/>
                  <a:pt x="14551" y="22247"/>
                  <a:pt x="14451" y="22415"/>
                </a:cubicBezTo>
                <a:cubicBezTo>
                  <a:pt x="14283" y="22852"/>
                  <a:pt x="14215" y="23356"/>
                  <a:pt x="13745" y="23827"/>
                </a:cubicBezTo>
                <a:cubicBezTo>
                  <a:pt x="13846" y="22953"/>
                  <a:pt x="13913" y="22281"/>
                  <a:pt x="13946" y="21609"/>
                </a:cubicBezTo>
                <a:cubicBezTo>
                  <a:pt x="13980" y="21441"/>
                  <a:pt x="13946" y="21273"/>
                  <a:pt x="13711" y="21239"/>
                </a:cubicBezTo>
                <a:cubicBezTo>
                  <a:pt x="13676" y="21227"/>
                  <a:pt x="13643" y="21222"/>
                  <a:pt x="13612" y="21222"/>
                </a:cubicBezTo>
                <a:cubicBezTo>
                  <a:pt x="13466" y="21222"/>
                  <a:pt x="13369" y="21347"/>
                  <a:pt x="13342" y="21542"/>
                </a:cubicBezTo>
                <a:cubicBezTo>
                  <a:pt x="13241" y="22046"/>
                  <a:pt x="13274" y="22583"/>
                  <a:pt x="13006" y="23121"/>
                </a:cubicBezTo>
                <a:cubicBezTo>
                  <a:pt x="12804" y="22751"/>
                  <a:pt x="12669" y="22348"/>
                  <a:pt x="12602" y="21911"/>
                </a:cubicBezTo>
                <a:cubicBezTo>
                  <a:pt x="12482" y="21640"/>
                  <a:pt x="12550" y="21152"/>
                  <a:pt x="12201" y="21152"/>
                </a:cubicBezTo>
                <a:cubicBezTo>
                  <a:pt x="12162" y="21152"/>
                  <a:pt x="12116" y="21158"/>
                  <a:pt x="12065" y="21172"/>
                </a:cubicBezTo>
                <a:cubicBezTo>
                  <a:pt x="11628" y="21239"/>
                  <a:pt x="11964" y="21710"/>
                  <a:pt x="11997" y="22012"/>
                </a:cubicBezTo>
                <a:cubicBezTo>
                  <a:pt x="12031" y="22583"/>
                  <a:pt x="12333" y="23155"/>
                  <a:pt x="12266" y="23995"/>
                </a:cubicBezTo>
                <a:cubicBezTo>
                  <a:pt x="11796" y="23356"/>
                  <a:pt x="11359" y="22684"/>
                  <a:pt x="10956" y="21978"/>
                </a:cubicBezTo>
                <a:cubicBezTo>
                  <a:pt x="10856" y="21830"/>
                  <a:pt x="10739" y="21681"/>
                  <a:pt x="10589" y="21681"/>
                </a:cubicBezTo>
                <a:cubicBezTo>
                  <a:pt x="10536" y="21681"/>
                  <a:pt x="10479" y="21699"/>
                  <a:pt x="10418" y="21743"/>
                </a:cubicBezTo>
                <a:cubicBezTo>
                  <a:pt x="10216" y="21878"/>
                  <a:pt x="10384" y="22079"/>
                  <a:pt x="10418" y="22247"/>
                </a:cubicBezTo>
                <a:cubicBezTo>
                  <a:pt x="10552" y="22684"/>
                  <a:pt x="10956" y="22953"/>
                  <a:pt x="10922" y="23524"/>
                </a:cubicBezTo>
                <a:cubicBezTo>
                  <a:pt x="10485" y="23188"/>
                  <a:pt x="10183" y="22751"/>
                  <a:pt x="10015" y="22247"/>
                </a:cubicBezTo>
                <a:cubicBezTo>
                  <a:pt x="9934" y="22060"/>
                  <a:pt x="9854" y="21829"/>
                  <a:pt x="9654" y="21829"/>
                </a:cubicBezTo>
                <a:cubicBezTo>
                  <a:pt x="9603" y="21829"/>
                  <a:pt x="9545" y="21844"/>
                  <a:pt x="9477" y="21878"/>
                </a:cubicBezTo>
                <a:cubicBezTo>
                  <a:pt x="9141" y="22046"/>
                  <a:pt x="9342" y="22314"/>
                  <a:pt x="9443" y="22550"/>
                </a:cubicBezTo>
                <a:cubicBezTo>
                  <a:pt x="9645" y="23020"/>
                  <a:pt x="9914" y="23423"/>
                  <a:pt x="10216" y="23827"/>
                </a:cubicBezTo>
                <a:cubicBezTo>
                  <a:pt x="10754" y="24398"/>
                  <a:pt x="11292" y="24969"/>
                  <a:pt x="11897" y="25473"/>
                </a:cubicBezTo>
                <a:cubicBezTo>
                  <a:pt x="11392" y="25440"/>
                  <a:pt x="10922" y="25272"/>
                  <a:pt x="10519" y="24969"/>
                </a:cubicBezTo>
                <a:cubicBezTo>
                  <a:pt x="10474" y="24936"/>
                  <a:pt x="10422" y="24921"/>
                  <a:pt x="10368" y="24921"/>
                </a:cubicBezTo>
                <a:cubicBezTo>
                  <a:pt x="10261" y="24921"/>
                  <a:pt x="10149" y="24981"/>
                  <a:pt x="10082" y="25070"/>
                </a:cubicBezTo>
                <a:cubicBezTo>
                  <a:pt x="9981" y="25238"/>
                  <a:pt x="10149" y="25373"/>
                  <a:pt x="10283" y="25473"/>
                </a:cubicBezTo>
                <a:cubicBezTo>
                  <a:pt x="10821" y="25809"/>
                  <a:pt x="11460" y="25978"/>
                  <a:pt x="12132" y="25978"/>
                </a:cubicBezTo>
                <a:cubicBezTo>
                  <a:pt x="12972" y="25978"/>
                  <a:pt x="12972" y="25978"/>
                  <a:pt x="13207" y="26818"/>
                </a:cubicBezTo>
                <a:cubicBezTo>
                  <a:pt x="14182" y="30750"/>
                  <a:pt x="15526" y="34581"/>
                  <a:pt x="17206" y="38244"/>
                </a:cubicBezTo>
                <a:cubicBezTo>
                  <a:pt x="17273" y="38445"/>
                  <a:pt x="17475" y="38647"/>
                  <a:pt x="17273" y="38882"/>
                </a:cubicBezTo>
                <a:cubicBezTo>
                  <a:pt x="14316" y="37034"/>
                  <a:pt x="10956" y="34446"/>
                  <a:pt x="9578" y="31993"/>
                </a:cubicBezTo>
                <a:cubicBezTo>
                  <a:pt x="10115" y="31825"/>
                  <a:pt x="10586" y="31556"/>
                  <a:pt x="10989" y="31153"/>
                </a:cubicBezTo>
                <a:cubicBezTo>
                  <a:pt x="11056" y="31052"/>
                  <a:pt x="11224" y="30918"/>
                  <a:pt x="11056" y="30750"/>
                </a:cubicBezTo>
                <a:cubicBezTo>
                  <a:pt x="11011" y="30704"/>
                  <a:pt x="10959" y="30686"/>
                  <a:pt x="10902" y="30686"/>
                </a:cubicBezTo>
                <a:cubicBezTo>
                  <a:pt x="10834" y="30686"/>
                  <a:pt x="10760" y="30713"/>
                  <a:pt x="10687" y="30750"/>
                </a:cubicBezTo>
                <a:cubicBezTo>
                  <a:pt x="10351" y="30918"/>
                  <a:pt x="10082" y="31287"/>
                  <a:pt x="9544" y="31354"/>
                </a:cubicBezTo>
                <a:cubicBezTo>
                  <a:pt x="9679" y="31153"/>
                  <a:pt x="9712" y="31052"/>
                  <a:pt x="9779" y="30951"/>
                </a:cubicBezTo>
                <a:cubicBezTo>
                  <a:pt x="10082" y="30413"/>
                  <a:pt x="10317" y="29876"/>
                  <a:pt x="10451" y="29304"/>
                </a:cubicBezTo>
                <a:cubicBezTo>
                  <a:pt x="10519" y="29204"/>
                  <a:pt x="10519" y="29036"/>
                  <a:pt x="10384" y="28968"/>
                </a:cubicBezTo>
                <a:cubicBezTo>
                  <a:pt x="10331" y="28929"/>
                  <a:pt x="10273" y="28910"/>
                  <a:pt x="10216" y="28910"/>
                </a:cubicBezTo>
                <a:cubicBezTo>
                  <a:pt x="10128" y="28910"/>
                  <a:pt x="10042" y="28954"/>
                  <a:pt x="9981" y="29036"/>
                </a:cubicBezTo>
                <a:cubicBezTo>
                  <a:pt x="9880" y="29170"/>
                  <a:pt x="9779" y="29372"/>
                  <a:pt x="9712" y="29540"/>
                </a:cubicBezTo>
                <a:cubicBezTo>
                  <a:pt x="9544" y="29842"/>
                  <a:pt x="9511" y="30245"/>
                  <a:pt x="9107" y="30514"/>
                </a:cubicBezTo>
                <a:cubicBezTo>
                  <a:pt x="9006" y="29909"/>
                  <a:pt x="8906" y="29372"/>
                  <a:pt x="8838" y="28834"/>
                </a:cubicBezTo>
                <a:cubicBezTo>
                  <a:pt x="8805" y="28632"/>
                  <a:pt x="8771" y="28397"/>
                  <a:pt x="8536" y="28397"/>
                </a:cubicBezTo>
                <a:cubicBezTo>
                  <a:pt x="8267" y="28431"/>
                  <a:pt x="8267" y="28666"/>
                  <a:pt x="8267" y="28868"/>
                </a:cubicBezTo>
                <a:cubicBezTo>
                  <a:pt x="8267" y="29204"/>
                  <a:pt x="8402" y="29540"/>
                  <a:pt x="8200" y="29876"/>
                </a:cubicBezTo>
                <a:cubicBezTo>
                  <a:pt x="7830" y="29641"/>
                  <a:pt x="7763" y="29271"/>
                  <a:pt x="7595" y="28968"/>
                </a:cubicBezTo>
                <a:cubicBezTo>
                  <a:pt x="7516" y="28836"/>
                  <a:pt x="7436" y="28746"/>
                  <a:pt x="7308" y="28746"/>
                </a:cubicBezTo>
                <a:cubicBezTo>
                  <a:pt x="7273" y="28746"/>
                  <a:pt x="7235" y="28752"/>
                  <a:pt x="7192" y="28767"/>
                </a:cubicBezTo>
                <a:cubicBezTo>
                  <a:pt x="6990" y="28800"/>
                  <a:pt x="6889" y="29036"/>
                  <a:pt x="6990" y="29237"/>
                </a:cubicBezTo>
                <a:cubicBezTo>
                  <a:pt x="7192" y="29641"/>
                  <a:pt x="7360" y="30044"/>
                  <a:pt x="7595" y="30649"/>
                </a:cubicBezTo>
                <a:cubicBezTo>
                  <a:pt x="7057" y="30380"/>
                  <a:pt x="6620" y="29943"/>
                  <a:pt x="6352" y="29405"/>
                </a:cubicBezTo>
                <a:cubicBezTo>
                  <a:pt x="6249" y="29226"/>
                  <a:pt x="6166" y="29046"/>
                  <a:pt x="6013" y="29046"/>
                </a:cubicBezTo>
                <a:cubicBezTo>
                  <a:pt x="5965" y="29046"/>
                  <a:pt x="5911" y="29063"/>
                  <a:pt x="5847" y="29103"/>
                </a:cubicBezTo>
                <a:cubicBezTo>
                  <a:pt x="5478" y="29271"/>
                  <a:pt x="5713" y="29540"/>
                  <a:pt x="5814" y="29741"/>
                </a:cubicBezTo>
                <a:cubicBezTo>
                  <a:pt x="5881" y="29909"/>
                  <a:pt x="5982" y="30010"/>
                  <a:pt x="6083" y="30145"/>
                </a:cubicBezTo>
                <a:cubicBezTo>
                  <a:pt x="6486" y="30615"/>
                  <a:pt x="6956" y="31052"/>
                  <a:pt x="7494" y="31354"/>
                </a:cubicBezTo>
                <a:cubicBezTo>
                  <a:pt x="7412" y="31368"/>
                  <a:pt x="7331" y="31375"/>
                  <a:pt x="7251" y="31375"/>
                </a:cubicBezTo>
                <a:cubicBezTo>
                  <a:pt x="6941" y="31375"/>
                  <a:pt x="6653" y="31273"/>
                  <a:pt x="6385" y="31086"/>
                </a:cubicBezTo>
                <a:cubicBezTo>
                  <a:pt x="6301" y="31035"/>
                  <a:pt x="6200" y="31002"/>
                  <a:pt x="6108" y="31002"/>
                </a:cubicBezTo>
                <a:cubicBezTo>
                  <a:pt x="6016" y="31002"/>
                  <a:pt x="5932" y="31035"/>
                  <a:pt x="5881" y="31119"/>
                </a:cubicBezTo>
                <a:cubicBezTo>
                  <a:pt x="5713" y="31422"/>
                  <a:pt x="5982" y="31522"/>
                  <a:pt x="6150" y="31623"/>
                </a:cubicBezTo>
                <a:cubicBezTo>
                  <a:pt x="6788" y="31892"/>
                  <a:pt x="7461" y="32027"/>
                  <a:pt x="8166" y="32060"/>
                </a:cubicBezTo>
                <a:cubicBezTo>
                  <a:pt x="7907" y="32249"/>
                  <a:pt x="7581" y="32355"/>
                  <a:pt x="7259" y="32355"/>
                </a:cubicBezTo>
                <a:cubicBezTo>
                  <a:pt x="7122" y="32355"/>
                  <a:pt x="6986" y="32335"/>
                  <a:pt x="6856" y="32295"/>
                </a:cubicBezTo>
                <a:cubicBezTo>
                  <a:pt x="6826" y="32283"/>
                  <a:pt x="6796" y="32278"/>
                  <a:pt x="6767" y="32278"/>
                </a:cubicBezTo>
                <a:cubicBezTo>
                  <a:pt x="6633" y="32278"/>
                  <a:pt x="6520" y="32398"/>
                  <a:pt x="6520" y="32564"/>
                </a:cubicBezTo>
                <a:cubicBezTo>
                  <a:pt x="6520" y="32699"/>
                  <a:pt x="6654" y="32766"/>
                  <a:pt x="6788" y="32799"/>
                </a:cubicBezTo>
                <a:cubicBezTo>
                  <a:pt x="6977" y="32837"/>
                  <a:pt x="7162" y="32856"/>
                  <a:pt x="7343" y="32856"/>
                </a:cubicBezTo>
                <a:cubicBezTo>
                  <a:pt x="7645" y="32856"/>
                  <a:pt x="7939" y="32804"/>
                  <a:pt x="8234" y="32699"/>
                </a:cubicBezTo>
                <a:cubicBezTo>
                  <a:pt x="8398" y="32631"/>
                  <a:pt x="8541" y="32599"/>
                  <a:pt x="8668" y="32599"/>
                </a:cubicBezTo>
                <a:cubicBezTo>
                  <a:pt x="8982" y="32599"/>
                  <a:pt x="9204" y="32791"/>
                  <a:pt x="9443" y="33102"/>
                </a:cubicBezTo>
                <a:cubicBezTo>
                  <a:pt x="10888" y="35051"/>
                  <a:pt x="12737" y="36530"/>
                  <a:pt x="14652" y="37941"/>
                </a:cubicBezTo>
                <a:cubicBezTo>
                  <a:pt x="15526" y="38613"/>
                  <a:pt x="16601" y="39017"/>
                  <a:pt x="17206" y="40025"/>
                </a:cubicBezTo>
                <a:cubicBezTo>
                  <a:pt x="17307" y="40126"/>
                  <a:pt x="17441" y="40159"/>
                  <a:pt x="17542" y="40159"/>
                </a:cubicBezTo>
                <a:cubicBezTo>
                  <a:pt x="18114" y="40159"/>
                  <a:pt x="18315" y="40630"/>
                  <a:pt x="18483" y="40999"/>
                </a:cubicBezTo>
                <a:cubicBezTo>
                  <a:pt x="18651" y="41403"/>
                  <a:pt x="18819" y="41772"/>
                  <a:pt x="19021" y="42175"/>
                </a:cubicBezTo>
                <a:cubicBezTo>
                  <a:pt x="19088" y="42343"/>
                  <a:pt x="19223" y="42545"/>
                  <a:pt x="19055" y="42713"/>
                </a:cubicBezTo>
                <a:cubicBezTo>
                  <a:pt x="18786" y="43083"/>
                  <a:pt x="18987" y="43251"/>
                  <a:pt x="19290" y="43385"/>
                </a:cubicBezTo>
                <a:cubicBezTo>
                  <a:pt x="19491" y="43419"/>
                  <a:pt x="19659" y="43553"/>
                  <a:pt x="19760" y="43721"/>
                </a:cubicBezTo>
                <a:lnTo>
                  <a:pt x="21508" y="47552"/>
                </a:lnTo>
                <a:cubicBezTo>
                  <a:pt x="21452" y="47575"/>
                  <a:pt x="21396" y="47586"/>
                  <a:pt x="21342" y="47586"/>
                </a:cubicBezTo>
                <a:cubicBezTo>
                  <a:pt x="21235" y="47586"/>
                  <a:pt x="21138" y="47541"/>
                  <a:pt x="21071" y="47452"/>
                </a:cubicBezTo>
                <a:cubicBezTo>
                  <a:pt x="18752" y="45334"/>
                  <a:pt x="16097" y="43688"/>
                  <a:pt x="13510" y="41907"/>
                </a:cubicBezTo>
                <a:cubicBezTo>
                  <a:pt x="13375" y="41806"/>
                  <a:pt x="13241" y="41739"/>
                  <a:pt x="13106" y="41638"/>
                </a:cubicBezTo>
                <a:cubicBezTo>
                  <a:pt x="13006" y="41587"/>
                  <a:pt x="12888" y="41554"/>
                  <a:pt x="12774" y="41554"/>
                </a:cubicBezTo>
                <a:cubicBezTo>
                  <a:pt x="12661" y="41554"/>
                  <a:pt x="12552" y="41587"/>
                  <a:pt x="12468" y="41671"/>
                </a:cubicBezTo>
                <a:cubicBezTo>
                  <a:pt x="12300" y="41873"/>
                  <a:pt x="12468" y="42075"/>
                  <a:pt x="12569" y="42209"/>
                </a:cubicBezTo>
                <a:cubicBezTo>
                  <a:pt x="13274" y="43553"/>
                  <a:pt x="14081" y="44830"/>
                  <a:pt x="14988" y="46040"/>
                </a:cubicBezTo>
                <a:cubicBezTo>
                  <a:pt x="16702" y="48191"/>
                  <a:pt x="18819" y="49770"/>
                  <a:pt x="21575" y="50174"/>
                </a:cubicBezTo>
                <a:cubicBezTo>
                  <a:pt x="22449" y="50274"/>
                  <a:pt x="23154" y="50846"/>
                  <a:pt x="23390" y="51686"/>
                </a:cubicBezTo>
                <a:cubicBezTo>
                  <a:pt x="24129" y="53366"/>
                  <a:pt x="24936" y="55013"/>
                  <a:pt x="25843" y="56592"/>
                </a:cubicBezTo>
                <a:cubicBezTo>
                  <a:pt x="26313" y="57432"/>
                  <a:pt x="26717" y="58273"/>
                  <a:pt x="27154" y="59113"/>
                </a:cubicBezTo>
                <a:cubicBezTo>
                  <a:pt x="27389" y="59550"/>
                  <a:pt x="27490" y="60054"/>
                  <a:pt x="27490" y="60558"/>
                </a:cubicBezTo>
                <a:cubicBezTo>
                  <a:pt x="27557" y="62238"/>
                  <a:pt x="27624" y="63918"/>
                  <a:pt x="27725" y="65599"/>
                </a:cubicBezTo>
                <a:cubicBezTo>
                  <a:pt x="27893" y="69060"/>
                  <a:pt x="28128" y="72555"/>
                  <a:pt x="28128" y="76050"/>
                </a:cubicBezTo>
                <a:cubicBezTo>
                  <a:pt x="28128" y="76991"/>
                  <a:pt x="28128" y="77932"/>
                  <a:pt x="28229" y="78906"/>
                </a:cubicBezTo>
                <a:cubicBezTo>
                  <a:pt x="28296" y="79646"/>
                  <a:pt x="28263" y="80419"/>
                  <a:pt x="28095" y="81192"/>
                </a:cubicBezTo>
                <a:cubicBezTo>
                  <a:pt x="25977" y="77932"/>
                  <a:pt x="23827" y="74672"/>
                  <a:pt x="21709" y="71412"/>
                </a:cubicBezTo>
                <a:cubicBezTo>
                  <a:pt x="22382" y="70740"/>
                  <a:pt x="22818" y="69833"/>
                  <a:pt x="22953" y="68892"/>
                </a:cubicBezTo>
                <a:cubicBezTo>
                  <a:pt x="23423" y="66640"/>
                  <a:pt x="23222" y="64389"/>
                  <a:pt x="22852" y="62137"/>
                </a:cubicBezTo>
                <a:cubicBezTo>
                  <a:pt x="22718" y="61398"/>
                  <a:pt x="22482" y="60659"/>
                  <a:pt x="22146" y="59986"/>
                </a:cubicBezTo>
                <a:cubicBezTo>
                  <a:pt x="22012" y="59650"/>
                  <a:pt x="21676" y="59415"/>
                  <a:pt x="21306" y="59415"/>
                </a:cubicBezTo>
                <a:cubicBezTo>
                  <a:pt x="20836" y="59482"/>
                  <a:pt x="20735" y="59852"/>
                  <a:pt x="20668" y="60188"/>
                </a:cubicBezTo>
                <a:cubicBezTo>
                  <a:pt x="20197" y="62776"/>
                  <a:pt x="19760" y="65397"/>
                  <a:pt x="19895" y="68052"/>
                </a:cubicBezTo>
                <a:cubicBezTo>
                  <a:pt x="19928" y="68220"/>
                  <a:pt x="20029" y="68421"/>
                  <a:pt x="19727" y="68590"/>
                </a:cubicBezTo>
                <a:cubicBezTo>
                  <a:pt x="19189" y="67817"/>
                  <a:pt x="18651" y="67077"/>
                  <a:pt x="18147" y="66304"/>
                </a:cubicBezTo>
                <a:cubicBezTo>
                  <a:pt x="17307" y="65061"/>
                  <a:pt x="16501" y="63818"/>
                  <a:pt x="15728" y="62608"/>
                </a:cubicBezTo>
                <a:cubicBezTo>
                  <a:pt x="15593" y="62406"/>
                  <a:pt x="15358" y="62204"/>
                  <a:pt x="15728" y="62036"/>
                </a:cubicBezTo>
                <a:cubicBezTo>
                  <a:pt x="16534" y="61633"/>
                  <a:pt x="16601" y="60827"/>
                  <a:pt x="16669" y="60087"/>
                </a:cubicBezTo>
                <a:cubicBezTo>
                  <a:pt x="16870" y="57701"/>
                  <a:pt x="16904" y="55282"/>
                  <a:pt x="16702" y="52896"/>
                </a:cubicBezTo>
                <a:cubicBezTo>
                  <a:pt x="16635" y="51988"/>
                  <a:pt x="16400" y="51081"/>
                  <a:pt x="15963" y="50274"/>
                </a:cubicBezTo>
                <a:cubicBezTo>
                  <a:pt x="15751" y="49850"/>
                  <a:pt x="15484" y="49453"/>
                  <a:pt x="15015" y="49453"/>
                </a:cubicBezTo>
                <a:cubicBezTo>
                  <a:pt x="14964" y="49453"/>
                  <a:pt x="14910" y="49458"/>
                  <a:pt x="14854" y="49468"/>
                </a:cubicBezTo>
                <a:cubicBezTo>
                  <a:pt x="14316" y="49535"/>
                  <a:pt x="14249" y="50073"/>
                  <a:pt x="14182" y="50543"/>
                </a:cubicBezTo>
                <a:cubicBezTo>
                  <a:pt x="13812" y="52257"/>
                  <a:pt x="13610" y="54038"/>
                  <a:pt x="13577" y="55819"/>
                </a:cubicBezTo>
                <a:cubicBezTo>
                  <a:pt x="13577" y="56861"/>
                  <a:pt x="13745" y="57869"/>
                  <a:pt x="13812" y="58911"/>
                </a:cubicBezTo>
                <a:cubicBezTo>
                  <a:pt x="13510" y="58911"/>
                  <a:pt x="13476" y="58676"/>
                  <a:pt x="13409" y="58508"/>
                </a:cubicBezTo>
                <a:cubicBezTo>
                  <a:pt x="12266" y="56391"/>
                  <a:pt x="11258" y="54240"/>
                  <a:pt x="10283" y="52056"/>
                </a:cubicBezTo>
                <a:cubicBezTo>
                  <a:pt x="10115" y="51686"/>
                  <a:pt x="10082" y="51283"/>
                  <a:pt x="10115" y="50879"/>
                </a:cubicBezTo>
                <a:cubicBezTo>
                  <a:pt x="10250" y="49770"/>
                  <a:pt x="10216" y="48661"/>
                  <a:pt x="9947" y="47552"/>
                </a:cubicBezTo>
                <a:cubicBezTo>
                  <a:pt x="9544" y="45704"/>
                  <a:pt x="8805" y="43957"/>
                  <a:pt x="7797" y="42377"/>
                </a:cubicBezTo>
                <a:cubicBezTo>
                  <a:pt x="7629" y="42125"/>
                  <a:pt x="7415" y="41874"/>
                  <a:pt x="7115" y="41874"/>
                </a:cubicBezTo>
                <a:cubicBezTo>
                  <a:pt x="7055" y="41874"/>
                  <a:pt x="6991" y="41884"/>
                  <a:pt x="6923" y="41907"/>
                </a:cubicBezTo>
                <a:cubicBezTo>
                  <a:pt x="6520" y="42041"/>
                  <a:pt x="6587" y="42411"/>
                  <a:pt x="6553" y="42747"/>
                </a:cubicBezTo>
                <a:cubicBezTo>
                  <a:pt x="6452" y="43923"/>
                  <a:pt x="6452" y="45099"/>
                  <a:pt x="6520" y="46275"/>
                </a:cubicBezTo>
                <a:cubicBezTo>
                  <a:pt x="6620" y="48191"/>
                  <a:pt x="7259" y="49938"/>
                  <a:pt x="8771" y="51148"/>
                </a:cubicBezTo>
                <a:cubicBezTo>
                  <a:pt x="9511" y="51719"/>
                  <a:pt x="9746" y="52492"/>
                  <a:pt x="10048" y="53333"/>
                </a:cubicBezTo>
                <a:cubicBezTo>
                  <a:pt x="9813" y="53299"/>
                  <a:pt x="9578" y="53198"/>
                  <a:pt x="9376" y="53030"/>
                </a:cubicBezTo>
                <a:cubicBezTo>
                  <a:pt x="7561" y="51753"/>
                  <a:pt x="5478" y="50947"/>
                  <a:pt x="3260" y="50644"/>
                </a:cubicBezTo>
                <a:cubicBezTo>
                  <a:pt x="2891" y="50595"/>
                  <a:pt x="2522" y="50564"/>
                  <a:pt x="2140" y="50564"/>
                </a:cubicBezTo>
                <a:cubicBezTo>
                  <a:pt x="2000" y="50564"/>
                  <a:pt x="1858" y="50568"/>
                  <a:pt x="1714" y="50577"/>
                </a:cubicBezTo>
                <a:cubicBezTo>
                  <a:pt x="1277" y="50577"/>
                  <a:pt x="1143" y="50846"/>
                  <a:pt x="1378" y="51215"/>
                </a:cubicBezTo>
                <a:cubicBezTo>
                  <a:pt x="1546" y="51484"/>
                  <a:pt x="1748" y="51753"/>
                  <a:pt x="1983" y="51988"/>
                </a:cubicBezTo>
                <a:cubicBezTo>
                  <a:pt x="4234" y="54175"/>
                  <a:pt x="6824" y="55593"/>
                  <a:pt x="9988" y="55593"/>
                </a:cubicBezTo>
                <a:cubicBezTo>
                  <a:pt x="10130" y="55593"/>
                  <a:pt x="10273" y="55590"/>
                  <a:pt x="10418" y="55584"/>
                </a:cubicBezTo>
                <a:cubicBezTo>
                  <a:pt x="10480" y="55570"/>
                  <a:pt x="10542" y="55563"/>
                  <a:pt x="10602" y="55563"/>
                </a:cubicBezTo>
                <a:cubicBezTo>
                  <a:pt x="10965" y="55563"/>
                  <a:pt x="11282" y="55810"/>
                  <a:pt x="11426" y="56155"/>
                </a:cubicBezTo>
                <a:cubicBezTo>
                  <a:pt x="13442" y="60356"/>
                  <a:pt x="15862" y="64389"/>
                  <a:pt x="18584" y="68186"/>
                </a:cubicBezTo>
                <a:cubicBezTo>
                  <a:pt x="18685" y="68321"/>
                  <a:pt x="18920" y="68455"/>
                  <a:pt x="18719" y="68724"/>
                </a:cubicBezTo>
                <a:cubicBezTo>
                  <a:pt x="17341" y="67817"/>
                  <a:pt x="15896" y="66976"/>
                  <a:pt x="14417" y="66271"/>
                </a:cubicBezTo>
                <a:cubicBezTo>
                  <a:pt x="14182" y="66136"/>
                  <a:pt x="13946" y="66035"/>
                  <a:pt x="13946" y="65699"/>
                </a:cubicBezTo>
                <a:cubicBezTo>
                  <a:pt x="13980" y="63448"/>
                  <a:pt x="13006" y="61566"/>
                  <a:pt x="11897" y="59718"/>
                </a:cubicBezTo>
                <a:cubicBezTo>
                  <a:pt x="11392" y="58810"/>
                  <a:pt x="10821" y="57937"/>
                  <a:pt x="10149" y="57130"/>
                </a:cubicBezTo>
                <a:cubicBezTo>
                  <a:pt x="10037" y="56951"/>
                  <a:pt x="9850" y="56861"/>
                  <a:pt x="9659" y="56861"/>
                </a:cubicBezTo>
                <a:cubicBezTo>
                  <a:pt x="9563" y="56861"/>
                  <a:pt x="9466" y="56884"/>
                  <a:pt x="9376" y="56928"/>
                </a:cubicBezTo>
                <a:cubicBezTo>
                  <a:pt x="9107" y="57063"/>
                  <a:pt x="9208" y="57332"/>
                  <a:pt x="9208" y="57533"/>
                </a:cubicBezTo>
                <a:cubicBezTo>
                  <a:pt x="9242" y="57869"/>
                  <a:pt x="9275" y="58205"/>
                  <a:pt x="9309" y="58541"/>
                </a:cubicBezTo>
                <a:cubicBezTo>
                  <a:pt x="9511" y="60491"/>
                  <a:pt x="10048" y="62406"/>
                  <a:pt x="10888" y="64187"/>
                </a:cubicBezTo>
                <a:cubicBezTo>
                  <a:pt x="10841" y="64206"/>
                  <a:pt x="10795" y="64214"/>
                  <a:pt x="10748" y="64214"/>
                </a:cubicBezTo>
                <a:cubicBezTo>
                  <a:pt x="10626" y="64214"/>
                  <a:pt x="10505" y="64159"/>
                  <a:pt x="10384" y="64086"/>
                </a:cubicBezTo>
                <a:cubicBezTo>
                  <a:pt x="9914" y="63750"/>
                  <a:pt x="9477" y="63347"/>
                  <a:pt x="9107" y="62877"/>
                </a:cubicBezTo>
                <a:cubicBezTo>
                  <a:pt x="6755" y="60625"/>
                  <a:pt x="4201" y="58609"/>
                  <a:pt x="1512" y="56794"/>
                </a:cubicBezTo>
                <a:cubicBezTo>
                  <a:pt x="1311" y="56659"/>
                  <a:pt x="1109" y="56525"/>
                  <a:pt x="941" y="56424"/>
                </a:cubicBezTo>
                <a:cubicBezTo>
                  <a:pt x="823" y="56340"/>
                  <a:pt x="689" y="56298"/>
                  <a:pt x="559" y="56298"/>
                </a:cubicBezTo>
                <a:cubicBezTo>
                  <a:pt x="429" y="56298"/>
                  <a:pt x="303" y="56340"/>
                  <a:pt x="202" y="56424"/>
                </a:cubicBezTo>
                <a:cubicBezTo>
                  <a:pt x="34" y="56592"/>
                  <a:pt x="0" y="56861"/>
                  <a:pt x="135" y="57063"/>
                </a:cubicBezTo>
                <a:cubicBezTo>
                  <a:pt x="269" y="57500"/>
                  <a:pt x="437" y="57937"/>
                  <a:pt x="639" y="58340"/>
                </a:cubicBezTo>
                <a:cubicBezTo>
                  <a:pt x="2084" y="61398"/>
                  <a:pt x="4369" y="63414"/>
                  <a:pt x="7763" y="63885"/>
                </a:cubicBezTo>
                <a:cubicBezTo>
                  <a:pt x="8368" y="63952"/>
                  <a:pt x="8973" y="64086"/>
                  <a:pt x="9578" y="64322"/>
                </a:cubicBezTo>
                <a:cubicBezTo>
                  <a:pt x="10048" y="64456"/>
                  <a:pt x="10485" y="64758"/>
                  <a:pt x="10821" y="65162"/>
                </a:cubicBezTo>
                <a:cubicBezTo>
                  <a:pt x="10173" y="65090"/>
                  <a:pt x="9524" y="65056"/>
                  <a:pt x="8876" y="65056"/>
                </a:cubicBezTo>
                <a:cubicBezTo>
                  <a:pt x="8315" y="65056"/>
                  <a:pt x="7753" y="65081"/>
                  <a:pt x="7192" y="65128"/>
                </a:cubicBezTo>
                <a:cubicBezTo>
                  <a:pt x="5847" y="65229"/>
                  <a:pt x="4604" y="65800"/>
                  <a:pt x="3630" y="66708"/>
                </a:cubicBezTo>
                <a:cubicBezTo>
                  <a:pt x="3327" y="66943"/>
                  <a:pt x="3092" y="67245"/>
                  <a:pt x="2924" y="67548"/>
                </a:cubicBezTo>
                <a:cubicBezTo>
                  <a:pt x="2689" y="67985"/>
                  <a:pt x="2789" y="68220"/>
                  <a:pt x="3260" y="68388"/>
                </a:cubicBezTo>
                <a:cubicBezTo>
                  <a:pt x="3461" y="68438"/>
                  <a:pt x="3672" y="68463"/>
                  <a:pt x="3882" y="68463"/>
                </a:cubicBezTo>
                <a:cubicBezTo>
                  <a:pt x="4092" y="68463"/>
                  <a:pt x="4302" y="68438"/>
                  <a:pt x="4503" y="68388"/>
                </a:cubicBezTo>
                <a:cubicBezTo>
                  <a:pt x="6083" y="68186"/>
                  <a:pt x="7629" y="67817"/>
                  <a:pt x="9208" y="67682"/>
                </a:cubicBezTo>
                <a:cubicBezTo>
                  <a:pt x="10653" y="67548"/>
                  <a:pt x="12165" y="67481"/>
                  <a:pt x="13409" y="66640"/>
                </a:cubicBezTo>
                <a:cubicBezTo>
                  <a:pt x="13487" y="66582"/>
                  <a:pt x="13576" y="66546"/>
                  <a:pt x="13671" y="66546"/>
                </a:cubicBezTo>
                <a:cubicBezTo>
                  <a:pt x="13739" y="66546"/>
                  <a:pt x="13809" y="66565"/>
                  <a:pt x="13879" y="66607"/>
                </a:cubicBezTo>
                <a:cubicBezTo>
                  <a:pt x="15156" y="67212"/>
                  <a:pt x="16366" y="67917"/>
                  <a:pt x="17542" y="68690"/>
                </a:cubicBezTo>
                <a:cubicBezTo>
                  <a:pt x="16669" y="68791"/>
                  <a:pt x="15795" y="68993"/>
                  <a:pt x="14955" y="69262"/>
                </a:cubicBezTo>
                <a:cubicBezTo>
                  <a:pt x="12972" y="70068"/>
                  <a:pt x="11090" y="71110"/>
                  <a:pt x="9410" y="72421"/>
                </a:cubicBezTo>
                <a:cubicBezTo>
                  <a:pt x="9208" y="72555"/>
                  <a:pt x="9040" y="72723"/>
                  <a:pt x="8872" y="72891"/>
                </a:cubicBezTo>
                <a:cubicBezTo>
                  <a:pt x="8536" y="73328"/>
                  <a:pt x="8637" y="73698"/>
                  <a:pt x="9174" y="73832"/>
                </a:cubicBezTo>
                <a:cubicBezTo>
                  <a:pt x="9427" y="73908"/>
                  <a:pt x="9697" y="73945"/>
                  <a:pt x="9959" y="73945"/>
                </a:cubicBezTo>
                <a:cubicBezTo>
                  <a:pt x="10046" y="73945"/>
                  <a:pt x="10132" y="73941"/>
                  <a:pt x="10216" y="73933"/>
                </a:cubicBezTo>
                <a:cubicBezTo>
                  <a:pt x="13106" y="73698"/>
                  <a:pt x="15862" y="72656"/>
                  <a:pt x="18214" y="70942"/>
                </a:cubicBezTo>
                <a:cubicBezTo>
                  <a:pt x="18566" y="70686"/>
                  <a:pt x="18796" y="70097"/>
                  <a:pt x="19251" y="70097"/>
                </a:cubicBezTo>
                <a:cubicBezTo>
                  <a:pt x="19274" y="70097"/>
                  <a:pt x="19298" y="70098"/>
                  <a:pt x="19323" y="70102"/>
                </a:cubicBezTo>
                <a:cubicBezTo>
                  <a:pt x="19827" y="70135"/>
                  <a:pt x="20096" y="70740"/>
                  <a:pt x="20500" y="71076"/>
                </a:cubicBezTo>
                <a:cubicBezTo>
                  <a:pt x="20701" y="71278"/>
                  <a:pt x="20903" y="71480"/>
                  <a:pt x="21037" y="71748"/>
                </a:cubicBezTo>
                <a:cubicBezTo>
                  <a:pt x="22516" y="74000"/>
                  <a:pt x="23995" y="76218"/>
                  <a:pt x="25473" y="78470"/>
                </a:cubicBezTo>
                <a:cubicBezTo>
                  <a:pt x="26280" y="79646"/>
                  <a:pt x="27053" y="80822"/>
                  <a:pt x="27725" y="82032"/>
                </a:cubicBezTo>
                <a:cubicBezTo>
                  <a:pt x="28128" y="82637"/>
                  <a:pt x="28363" y="83275"/>
                  <a:pt x="28431" y="83981"/>
                </a:cubicBezTo>
                <a:cubicBezTo>
                  <a:pt x="28431" y="86804"/>
                  <a:pt x="28666" y="89593"/>
                  <a:pt x="28296" y="92382"/>
                </a:cubicBezTo>
                <a:cubicBezTo>
                  <a:pt x="28162" y="93357"/>
                  <a:pt x="28128" y="94331"/>
                  <a:pt x="28229" y="95306"/>
                </a:cubicBezTo>
                <a:cubicBezTo>
                  <a:pt x="28288" y="95573"/>
                  <a:pt x="28348" y="95788"/>
                  <a:pt x="28593" y="95788"/>
                </a:cubicBezTo>
                <a:cubicBezTo>
                  <a:pt x="28625" y="95788"/>
                  <a:pt x="28660" y="95784"/>
                  <a:pt x="28699" y="95776"/>
                </a:cubicBezTo>
                <a:cubicBezTo>
                  <a:pt x="29035" y="95676"/>
                  <a:pt x="29204" y="95474"/>
                  <a:pt x="29035" y="95138"/>
                </a:cubicBezTo>
                <a:cubicBezTo>
                  <a:pt x="28867" y="94668"/>
                  <a:pt x="28834" y="94163"/>
                  <a:pt x="28901" y="93659"/>
                </a:cubicBezTo>
                <a:cubicBezTo>
                  <a:pt x="29103" y="91744"/>
                  <a:pt x="29204" y="89795"/>
                  <a:pt x="29204" y="87846"/>
                </a:cubicBezTo>
                <a:cubicBezTo>
                  <a:pt x="29170" y="86737"/>
                  <a:pt x="29237" y="85594"/>
                  <a:pt x="29136" y="84485"/>
                </a:cubicBezTo>
                <a:cubicBezTo>
                  <a:pt x="28968" y="82704"/>
                  <a:pt x="29741" y="81326"/>
                  <a:pt x="30682" y="79948"/>
                </a:cubicBezTo>
                <a:cubicBezTo>
                  <a:pt x="30773" y="79737"/>
                  <a:pt x="30999" y="79607"/>
                  <a:pt x="31239" y="79607"/>
                </a:cubicBezTo>
                <a:cubicBezTo>
                  <a:pt x="31266" y="79607"/>
                  <a:pt x="31293" y="79609"/>
                  <a:pt x="31321" y="79612"/>
                </a:cubicBezTo>
                <a:cubicBezTo>
                  <a:pt x="31761" y="79670"/>
                  <a:pt x="32202" y="79696"/>
                  <a:pt x="32642" y="79696"/>
                </a:cubicBezTo>
                <a:cubicBezTo>
                  <a:pt x="33979" y="79696"/>
                  <a:pt x="35307" y="79462"/>
                  <a:pt x="36597" y="79209"/>
                </a:cubicBezTo>
                <a:cubicBezTo>
                  <a:pt x="38815" y="78772"/>
                  <a:pt x="40898" y="77965"/>
                  <a:pt x="42847" y="76823"/>
                </a:cubicBezTo>
                <a:cubicBezTo>
                  <a:pt x="43553" y="76453"/>
                  <a:pt x="44158" y="75848"/>
                  <a:pt x="44561" y="75143"/>
                </a:cubicBezTo>
                <a:cubicBezTo>
                  <a:pt x="44897" y="74470"/>
                  <a:pt x="44629" y="73966"/>
                  <a:pt x="43923" y="73866"/>
                </a:cubicBezTo>
                <a:lnTo>
                  <a:pt x="43217" y="73866"/>
                </a:lnTo>
                <a:cubicBezTo>
                  <a:pt x="42209" y="73933"/>
                  <a:pt x="41167" y="74101"/>
                  <a:pt x="40159" y="74336"/>
                </a:cubicBezTo>
                <a:cubicBezTo>
                  <a:pt x="38109" y="74739"/>
                  <a:pt x="36093" y="75143"/>
                  <a:pt x="34211" y="76084"/>
                </a:cubicBezTo>
                <a:cubicBezTo>
                  <a:pt x="34095" y="76153"/>
                  <a:pt x="33980" y="76286"/>
                  <a:pt x="33821" y="76286"/>
                </a:cubicBezTo>
                <a:cubicBezTo>
                  <a:pt x="33748" y="76286"/>
                  <a:pt x="33667" y="76258"/>
                  <a:pt x="33572" y="76184"/>
                </a:cubicBezTo>
                <a:lnTo>
                  <a:pt x="35622" y="73563"/>
                </a:lnTo>
                <a:cubicBezTo>
                  <a:pt x="36370" y="72643"/>
                  <a:pt x="37265" y="72068"/>
                  <a:pt x="38391" y="72068"/>
                </a:cubicBezTo>
                <a:cubicBezTo>
                  <a:pt x="38582" y="72068"/>
                  <a:pt x="38779" y="72084"/>
                  <a:pt x="38983" y="72118"/>
                </a:cubicBezTo>
                <a:cubicBezTo>
                  <a:pt x="39285" y="72152"/>
                  <a:pt x="39621" y="72185"/>
                  <a:pt x="39957" y="72219"/>
                </a:cubicBezTo>
                <a:cubicBezTo>
                  <a:pt x="40494" y="72270"/>
                  <a:pt x="41031" y="72296"/>
                  <a:pt x="41566" y="72296"/>
                </a:cubicBezTo>
                <a:cubicBezTo>
                  <a:pt x="43477" y="72296"/>
                  <a:pt x="45371" y="71968"/>
                  <a:pt x="47183" y="71312"/>
                </a:cubicBezTo>
                <a:cubicBezTo>
                  <a:pt x="47653" y="71177"/>
                  <a:pt x="48023" y="70942"/>
                  <a:pt x="48325" y="70606"/>
                </a:cubicBezTo>
                <a:cubicBezTo>
                  <a:pt x="48628" y="70371"/>
                  <a:pt x="48560" y="69900"/>
                  <a:pt x="48224" y="69766"/>
                </a:cubicBezTo>
                <a:cubicBezTo>
                  <a:pt x="48023" y="69631"/>
                  <a:pt x="47821" y="69564"/>
                  <a:pt x="47586" y="69530"/>
                </a:cubicBezTo>
                <a:cubicBezTo>
                  <a:pt x="46948" y="69403"/>
                  <a:pt x="46301" y="69345"/>
                  <a:pt x="45655" y="69345"/>
                </a:cubicBezTo>
                <a:cubicBezTo>
                  <a:pt x="45108" y="69345"/>
                  <a:pt x="44562" y="69386"/>
                  <a:pt x="44024" y="69463"/>
                </a:cubicBezTo>
                <a:cubicBezTo>
                  <a:pt x="42915" y="69598"/>
                  <a:pt x="41839" y="69900"/>
                  <a:pt x="40730" y="70068"/>
                </a:cubicBezTo>
                <a:cubicBezTo>
                  <a:pt x="40999" y="69799"/>
                  <a:pt x="41234" y="69564"/>
                  <a:pt x="41537" y="69329"/>
                </a:cubicBezTo>
                <a:cubicBezTo>
                  <a:pt x="42108" y="68791"/>
                  <a:pt x="42847" y="68388"/>
                  <a:pt x="43620" y="68220"/>
                </a:cubicBezTo>
                <a:cubicBezTo>
                  <a:pt x="45435" y="67783"/>
                  <a:pt x="47115" y="66976"/>
                  <a:pt x="48594" y="65834"/>
                </a:cubicBezTo>
                <a:cubicBezTo>
                  <a:pt x="49770" y="64960"/>
                  <a:pt x="50711" y="63851"/>
                  <a:pt x="51316" y="62540"/>
                </a:cubicBezTo>
                <a:cubicBezTo>
                  <a:pt x="51802" y="61536"/>
                  <a:pt x="51258" y="60689"/>
                  <a:pt x="50195" y="60689"/>
                </a:cubicBezTo>
                <a:cubicBezTo>
                  <a:pt x="50155" y="60689"/>
                  <a:pt x="50114" y="60690"/>
                  <a:pt x="50073" y="60692"/>
                </a:cubicBezTo>
                <a:cubicBezTo>
                  <a:pt x="49602" y="60759"/>
                  <a:pt x="49132" y="60894"/>
                  <a:pt x="48695" y="61129"/>
                </a:cubicBezTo>
                <a:cubicBezTo>
                  <a:pt x="47015" y="61902"/>
                  <a:pt x="45502" y="63045"/>
                  <a:pt x="44259" y="64422"/>
                </a:cubicBezTo>
                <a:cubicBezTo>
                  <a:pt x="43419" y="65363"/>
                  <a:pt x="42612" y="66304"/>
                  <a:pt x="42310" y="67548"/>
                </a:cubicBezTo>
                <a:cubicBezTo>
                  <a:pt x="42209" y="67884"/>
                  <a:pt x="41974" y="68153"/>
                  <a:pt x="41705" y="68321"/>
                </a:cubicBezTo>
                <a:cubicBezTo>
                  <a:pt x="40495" y="69228"/>
                  <a:pt x="39319" y="70102"/>
                  <a:pt x="38109" y="71009"/>
                </a:cubicBezTo>
                <a:cubicBezTo>
                  <a:pt x="37941" y="71121"/>
                  <a:pt x="37797" y="71302"/>
                  <a:pt x="37579" y="71302"/>
                </a:cubicBezTo>
                <a:cubicBezTo>
                  <a:pt x="37535" y="71302"/>
                  <a:pt x="37488" y="71295"/>
                  <a:pt x="37437" y="71278"/>
                </a:cubicBezTo>
                <a:cubicBezTo>
                  <a:pt x="37437" y="71043"/>
                  <a:pt x="37605" y="70942"/>
                  <a:pt x="37739" y="70774"/>
                </a:cubicBezTo>
                <a:cubicBezTo>
                  <a:pt x="38748" y="69262"/>
                  <a:pt x="39924" y="67850"/>
                  <a:pt x="40932" y="66338"/>
                </a:cubicBezTo>
                <a:cubicBezTo>
                  <a:pt x="42847" y="63381"/>
                  <a:pt x="44662" y="60323"/>
                  <a:pt x="46275" y="57164"/>
                </a:cubicBezTo>
                <a:cubicBezTo>
                  <a:pt x="46477" y="56727"/>
                  <a:pt x="46813" y="56357"/>
                  <a:pt x="47216" y="56088"/>
                </a:cubicBezTo>
                <a:cubicBezTo>
                  <a:pt x="48359" y="55382"/>
                  <a:pt x="49367" y="54475"/>
                  <a:pt x="50241" y="53467"/>
                </a:cubicBezTo>
                <a:cubicBezTo>
                  <a:pt x="51719" y="51551"/>
                  <a:pt x="52055" y="49300"/>
                  <a:pt x="52022" y="46947"/>
                </a:cubicBezTo>
                <a:cubicBezTo>
                  <a:pt x="52022" y="46679"/>
                  <a:pt x="51955" y="46410"/>
                  <a:pt x="51787" y="46208"/>
                </a:cubicBezTo>
                <a:cubicBezTo>
                  <a:pt x="51709" y="45996"/>
                  <a:pt x="51521" y="45883"/>
                  <a:pt x="51324" y="45883"/>
                </a:cubicBezTo>
                <a:cubicBezTo>
                  <a:pt x="51178" y="45883"/>
                  <a:pt x="51027" y="45945"/>
                  <a:pt x="50913" y="46074"/>
                </a:cubicBezTo>
                <a:cubicBezTo>
                  <a:pt x="50711" y="46242"/>
                  <a:pt x="50510" y="46410"/>
                  <a:pt x="50342" y="46611"/>
                </a:cubicBezTo>
                <a:cubicBezTo>
                  <a:pt x="49636" y="47586"/>
                  <a:pt x="48897" y="48527"/>
                  <a:pt x="48191" y="49535"/>
                </a:cubicBezTo>
                <a:cubicBezTo>
                  <a:pt x="46813" y="51350"/>
                  <a:pt x="46040" y="53534"/>
                  <a:pt x="45906" y="55819"/>
                </a:cubicBezTo>
                <a:cubicBezTo>
                  <a:pt x="45872" y="56391"/>
                  <a:pt x="45637" y="56895"/>
                  <a:pt x="45267" y="57298"/>
                </a:cubicBezTo>
                <a:cubicBezTo>
                  <a:pt x="45099" y="57164"/>
                  <a:pt x="45200" y="57029"/>
                  <a:pt x="45200" y="56928"/>
                </a:cubicBezTo>
                <a:cubicBezTo>
                  <a:pt x="45402" y="55282"/>
                  <a:pt x="45502" y="53635"/>
                  <a:pt x="45435" y="51988"/>
                </a:cubicBezTo>
                <a:cubicBezTo>
                  <a:pt x="45402" y="50543"/>
                  <a:pt x="45200" y="49098"/>
                  <a:pt x="44830" y="47720"/>
                </a:cubicBezTo>
                <a:cubicBezTo>
                  <a:pt x="44729" y="47418"/>
                  <a:pt x="44629" y="47149"/>
                  <a:pt x="44259" y="47082"/>
                </a:cubicBezTo>
                <a:cubicBezTo>
                  <a:pt x="44242" y="47080"/>
                  <a:pt x="44225" y="47080"/>
                  <a:pt x="44209" y="47080"/>
                </a:cubicBezTo>
                <a:cubicBezTo>
                  <a:pt x="43880" y="47080"/>
                  <a:pt x="43785" y="47397"/>
                  <a:pt x="43721" y="47653"/>
                </a:cubicBezTo>
                <a:cubicBezTo>
                  <a:pt x="42847" y="49905"/>
                  <a:pt x="42377" y="52291"/>
                  <a:pt x="42343" y="54710"/>
                </a:cubicBezTo>
                <a:cubicBezTo>
                  <a:pt x="42411" y="56357"/>
                  <a:pt x="42814" y="58004"/>
                  <a:pt x="43486" y="59550"/>
                </a:cubicBezTo>
                <a:cubicBezTo>
                  <a:pt x="43721" y="59953"/>
                  <a:pt x="43688" y="60457"/>
                  <a:pt x="43419" y="60827"/>
                </a:cubicBezTo>
                <a:cubicBezTo>
                  <a:pt x="42847" y="61700"/>
                  <a:pt x="42343" y="62641"/>
                  <a:pt x="41806" y="63515"/>
                </a:cubicBezTo>
                <a:cubicBezTo>
                  <a:pt x="41638" y="63918"/>
                  <a:pt x="41369" y="64254"/>
                  <a:pt x="41033" y="64523"/>
                </a:cubicBezTo>
                <a:lnTo>
                  <a:pt x="41033" y="63515"/>
                </a:lnTo>
                <a:cubicBezTo>
                  <a:pt x="41033" y="61230"/>
                  <a:pt x="40831" y="58978"/>
                  <a:pt x="40428" y="56727"/>
                </a:cubicBezTo>
                <a:cubicBezTo>
                  <a:pt x="40327" y="56088"/>
                  <a:pt x="40159" y="55450"/>
                  <a:pt x="39924" y="54845"/>
                </a:cubicBezTo>
                <a:cubicBezTo>
                  <a:pt x="39765" y="54401"/>
                  <a:pt x="39547" y="53898"/>
                  <a:pt x="39044" y="53898"/>
                </a:cubicBezTo>
                <a:cubicBezTo>
                  <a:pt x="39014" y="53898"/>
                  <a:pt x="38982" y="53900"/>
                  <a:pt x="38949" y="53904"/>
                </a:cubicBezTo>
                <a:cubicBezTo>
                  <a:pt x="38378" y="53937"/>
                  <a:pt x="38378" y="54542"/>
                  <a:pt x="38311" y="54979"/>
                </a:cubicBezTo>
                <a:cubicBezTo>
                  <a:pt x="38075" y="56760"/>
                  <a:pt x="38008" y="58575"/>
                  <a:pt x="38075" y="60390"/>
                </a:cubicBezTo>
                <a:cubicBezTo>
                  <a:pt x="38042" y="62406"/>
                  <a:pt x="38512" y="64389"/>
                  <a:pt x="39487" y="66170"/>
                </a:cubicBezTo>
                <a:cubicBezTo>
                  <a:pt x="39756" y="66607"/>
                  <a:pt x="39588" y="66876"/>
                  <a:pt x="39352" y="67212"/>
                </a:cubicBezTo>
                <a:cubicBezTo>
                  <a:pt x="38143" y="68959"/>
                  <a:pt x="36866" y="70673"/>
                  <a:pt x="35589" y="72353"/>
                </a:cubicBezTo>
                <a:cubicBezTo>
                  <a:pt x="34984" y="73261"/>
                  <a:pt x="34278" y="74067"/>
                  <a:pt x="33471" y="74807"/>
                </a:cubicBezTo>
                <a:cubicBezTo>
                  <a:pt x="33740" y="73966"/>
                  <a:pt x="33942" y="73059"/>
                  <a:pt x="34244" y="72185"/>
                </a:cubicBezTo>
                <a:cubicBezTo>
                  <a:pt x="35622" y="68522"/>
                  <a:pt x="35454" y="64758"/>
                  <a:pt x="34916" y="60995"/>
                </a:cubicBezTo>
                <a:cubicBezTo>
                  <a:pt x="34849" y="60255"/>
                  <a:pt x="34614" y="59583"/>
                  <a:pt x="34244" y="58945"/>
                </a:cubicBezTo>
                <a:cubicBezTo>
                  <a:pt x="34017" y="58587"/>
                  <a:pt x="33758" y="58411"/>
                  <a:pt x="33506" y="58411"/>
                </a:cubicBezTo>
                <a:cubicBezTo>
                  <a:pt x="33236" y="58411"/>
                  <a:pt x="32974" y="58613"/>
                  <a:pt x="32766" y="59012"/>
                </a:cubicBezTo>
                <a:cubicBezTo>
                  <a:pt x="32396" y="59818"/>
                  <a:pt x="32127" y="60659"/>
                  <a:pt x="31926" y="61532"/>
                </a:cubicBezTo>
                <a:cubicBezTo>
                  <a:pt x="31085" y="64691"/>
                  <a:pt x="31186" y="67917"/>
                  <a:pt x="31657" y="71110"/>
                </a:cubicBezTo>
                <a:cubicBezTo>
                  <a:pt x="31825" y="72185"/>
                  <a:pt x="32026" y="73261"/>
                  <a:pt x="32329" y="74302"/>
                </a:cubicBezTo>
                <a:cubicBezTo>
                  <a:pt x="32631" y="75512"/>
                  <a:pt x="32530" y="76554"/>
                  <a:pt x="31623" y="77495"/>
                </a:cubicBezTo>
                <a:cubicBezTo>
                  <a:pt x="30850" y="78335"/>
                  <a:pt x="30178" y="79276"/>
                  <a:pt x="29640" y="80284"/>
                </a:cubicBezTo>
                <a:cubicBezTo>
                  <a:pt x="29506" y="80520"/>
                  <a:pt x="29405" y="80822"/>
                  <a:pt x="29035" y="80923"/>
                </a:cubicBezTo>
                <a:cubicBezTo>
                  <a:pt x="29002" y="80486"/>
                  <a:pt x="28935" y="80116"/>
                  <a:pt x="28935" y="79713"/>
                </a:cubicBezTo>
                <a:cubicBezTo>
                  <a:pt x="28767" y="76151"/>
                  <a:pt x="28867" y="72555"/>
                  <a:pt x="28632" y="68959"/>
                </a:cubicBezTo>
                <a:cubicBezTo>
                  <a:pt x="28464" y="66741"/>
                  <a:pt x="28397" y="64523"/>
                  <a:pt x="28263" y="62272"/>
                </a:cubicBezTo>
                <a:cubicBezTo>
                  <a:pt x="28128" y="61028"/>
                  <a:pt x="28296" y="59785"/>
                  <a:pt x="28666" y="58609"/>
                </a:cubicBezTo>
                <a:cubicBezTo>
                  <a:pt x="29136" y="57365"/>
                  <a:pt x="29640" y="56155"/>
                  <a:pt x="30245" y="54979"/>
                </a:cubicBezTo>
                <a:cubicBezTo>
                  <a:pt x="30615" y="54206"/>
                  <a:pt x="30985" y="53501"/>
                  <a:pt x="31825" y="53097"/>
                </a:cubicBezTo>
                <a:cubicBezTo>
                  <a:pt x="32262" y="52828"/>
                  <a:pt x="32665" y="52492"/>
                  <a:pt x="33035" y="52089"/>
                </a:cubicBezTo>
                <a:cubicBezTo>
                  <a:pt x="34144" y="51047"/>
                  <a:pt x="35219" y="49938"/>
                  <a:pt x="36160" y="48729"/>
                </a:cubicBezTo>
                <a:cubicBezTo>
                  <a:pt x="36832" y="47888"/>
                  <a:pt x="37739" y="47216"/>
                  <a:pt x="38748" y="46813"/>
                </a:cubicBezTo>
                <a:cubicBezTo>
                  <a:pt x="39245" y="46578"/>
                  <a:pt x="39783" y="46444"/>
                  <a:pt x="40330" y="46444"/>
                </a:cubicBezTo>
                <a:cubicBezTo>
                  <a:pt x="40485" y="46444"/>
                  <a:pt x="40641" y="46455"/>
                  <a:pt x="40798" y="46477"/>
                </a:cubicBezTo>
                <a:cubicBezTo>
                  <a:pt x="41021" y="46499"/>
                  <a:pt x="41244" y="46510"/>
                  <a:pt x="41466" y="46510"/>
                </a:cubicBezTo>
                <a:cubicBezTo>
                  <a:pt x="42249" y="46510"/>
                  <a:pt x="43022" y="46376"/>
                  <a:pt x="43755" y="46141"/>
                </a:cubicBezTo>
                <a:cubicBezTo>
                  <a:pt x="43923" y="46074"/>
                  <a:pt x="44158" y="46074"/>
                  <a:pt x="44091" y="45637"/>
                </a:cubicBezTo>
                <a:cubicBezTo>
                  <a:pt x="44005" y="45629"/>
                  <a:pt x="43920" y="45625"/>
                  <a:pt x="43834" y="45625"/>
                </a:cubicBezTo>
                <a:cubicBezTo>
                  <a:pt x="43012" y="45625"/>
                  <a:pt x="42177" y="45970"/>
                  <a:pt x="41216" y="45970"/>
                </a:cubicBezTo>
                <a:cubicBezTo>
                  <a:pt x="41058" y="45970"/>
                  <a:pt x="40896" y="45961"/>
                  <a:pt x="40730" y="45939"/>
                </a:cubicBezTo>
                <a:cubicBezTo>
                  <a:pt x="41806" y="45469"/>
                  <a:pt x="42814" y="45435"/>
                  <a:pt x="43587" y="44830"/>
                </a:cubicBezTo>
                <a:cubicBezTo>
                  <a:pt x="43520" y="44427"/>
                  <a:pt x="43116" y="44629"/>
                  <a:pt x="43015" y="44360"/>
                </a:cubicBezTo>
                <a:cubicBezTo>
                  <a:pt x="43083" y="44091"/>
                  <a:pt x="43452" y="44057"/>
                  <a:pt x="43385" y="43654"/>
                </a:cubicBezTo>
                <a:cubicBezTo>
                  <a:pt x="43311" y="43636"/>
                  <a:pt x="43241" y="43628"/>
                  <a:pt x="43174" y="43628"/>
                </a:cubicBezTo>
                <a:cubicBezTo>
                  <a:pt x="42482" y="43628"/>
                  <a:pt x="42135" y="44500"/>
                  <a:pt x="41369" y="44561"/>
                </a:cubicBezTo>
                <a:cubicBezTo>
                  <a:pt x="41570" y="44125"/>
                  <a:pt x="41907" y="43721"/>
                  <a:pt x="42276" y="43385"/>
                </a:cubicBezTo>
                <a:cubicBezTo>
                  <a:pt x="42377" y="43284"/>
                  <a:pt x="42444" y="43184"/>
                  <a:pt x="42377" y="43049"/>
                </a:cubicBezTo>
                <a:cubicBezTo>
                  <a:pt x="42294" y="42966"/>
                  <a:pt x="42188" y="42906"/>
                  <a:pt x="42079" y="42906"/>
                </a:cubicBezTo>
                <a:cubicBezTo>
                  <a:pt x="42055" y="42906"/>
                  <a:pt x="42031" y="42909"/>
                  <a:pt x="42007" y="42915"/>
                </a:cubicBezTo>
                <a:cubicBezTo>
                  <a:pt x="41839" y="42915"/>
                  <a:pt x="41705" y="43016"/>
                  <a:pt x="41604" y="43150"/>
                </a:cubicBezTo>
                <a:cubicBezTo>
                  <a:pt x="41134" y="43553"/>
                  <a:pt x="40730" y="44057"/>
                  <a:pt x="40461" y="44629"/>
                </a:cubicBezTo>
                <a:cubicBezTo>
                  <a:pt x="40058" y="45637"/>
                  <a:pt x="39218" y="46040"/>
                  <a:pt x="38311" y="46376"/>
                </a:cubicBezTo>
                <a:cubicBezTo>
                  <a:pt x="38277" y="46175"/>
                  <a:pt x="38344" y="46006"/>
                  <a:pt x="38479" y="45872"/>
                </a:cubicBezTo>
                <a:cubicBezTo>
                  <a:pt x="40159" y="43755"/>
                  <a:pt x="41638" y="41537"/>
                  <a:pt x="42948" y="39185"/>
                </a:cubicBezTo>
                <a:cubicBezTo>
                  <a:pt x="43116" y="38882"/>
                  <a:pt x="43419" y="38647"/>
                  <a:pt x="43788" y="38647"/>
                </a:cubicBezTo>
                <a:cubicBezTo>
                  <a:pt x="44729" y="38479"/>
                  <a:pt x="45603" y="38143"/>
                  <a:pt x="46443" y="37706"/>
                </a:cubicBezTo>
                <a:cubicBezTo>
                  <a:pt x="46578" y="37605"/>
                  <a:pt x="46847" y="37538"/>
                  <a:pt x="46746" y="37269"/>
                </a:cubicBezTo>
                <a:cubicBezTo>
                  <a:pt x="46673" y="37123"/>
                  <a:pt x="46570" y="37066"/>
                  <a:pt x="46454" y="37066"/>
                </a:cubicBezTo>
                <a:cubicBezTo>
                  <a:pt x="46356" y="37066"/>
                  <a:pt x="46248" y="37107"/>
                  <a:pt x="46141" y="37168"/>
                </a:cubicBezTo>
                <a:cubicBezTo>
                  <a:pt x="46006" y="37235"/>
                  <a:pt x="45872" y="37303"/>
                  <a:pt x="45738" y="37370"/>
                </a:cubicBezTo>
                <a:cubicBezTo>
                  <a:pt x="45406" y="37551"/>
                  <a:pt x="45020" y="37677"/>
                  <a:pt x="44654" y="37677"/>
                </a:cubicBezTo>
                <a:cubicBezTo>
                  <a:pt x="44611" y="37677"/>
                  <a:pt x="44569" y="37676"/>
                  <a:pt x="44528" y="37672"/>
                </a:cubicBezTo>
                <a:cubicBezTo>
                  <a:pt x="45065" y="37202"/>
                  <a:pt x="45570" y="36799"/>
                  <a:pt x="46006" y="36395"/>
                </a:cubicBezTo>
                <a:cubicBezTo>
                  <a:pt x="46208" y="36194"/>
                  <a:pt x="46712" y="35992"/>
                  <a:pt x="46477" y="35656"/>
                </a:cubicBezTo>
                <a:cubicBezTo>
                  <a:pt x="46389" y="35520"/>
                  <a:pt x="46305" y="35468"/>
                  <a:pt x="46222" y="35468"/>
                </a:cubicBezTo>
                <a:cubicBezTo>
                  <a:pt x="46019" y="35468"/>
                  <a:pt x="45828" y="35781"/>
                  <a:pt x="45637" y="35925"/>
                </a:cubicBezTo>
                <a:cubicBezTo>
                  <a:pt x="45233" y="36160"/>
                  <a:pt x="44931" y="36631"/>
                  <a:pt x="44293" y="36765"/>
                </a:cubicBezTo>
                <a:cubicBezTo>
                  <a:pt x="44662" y="36026"/>
                  <a:pt x="44965" y="35421"/>
                  <a:pt x="45233" y="34849"/>
                </a:cubicBezTo>
                <a:cubicBezTo>
                  <a:pt x="45301" y="34648"/>
                  <a:pt x="45637" y="34379"/>
                  <a:pt x="45301" y="34177"/>
                </a:cubicBezTo>
                <a:cubicBezTo>
                  <a:pt x="45227" y="34144"/>
                  <a:pt x="45161" y="34129"/>
                  <a:pt x="45102" y="34129"/>
                </a:cubicBezTo>
                <a:cubicBezTo>
                  <a:pt x="44865" y="34129"/>
                  <a:pt x="44736" y="34365"/>
                  <a:pt x="44629" y="34581"/>
                </a:cubicBezTo>
                <a:cubicBezTo>
                  <a:pt x="44427" y="34950"/>
                  <a:pt x="44225" y="35320"/>
                  <a:pt x="44024" y="35690"/>
                </a:cubicBezTo>
                <a:cubicBezTo>
                  <a:pt x="43889" y="36059"/>
                  <a:pt x="43688" y="36362"/>
                  <a:pt x="43419" y="36631"/>
                </a:cubicBezTo>
                <a:cubicBezTo>
                  <a:pt x="43318" y="36194"/>
                  <a:pt x="43318" y="35757"/>
                  <a:pt x="43419" y="35320"/>
                </a:cubicBezTo>
                <a:cubicBezTo>
                  <a:pt x="43452" y="35017"/>
                  <a:pt x="43688" y="34547"/>
                  <a:pt x="43251" y="34480"/>
                </a:cubicBezTo>
                <a:cubicBezTo>
                  <a:pt x="43208" y="34472"/>
                  <a:pt x="43170" y="34468"/>
                  <a:pt x="43135" y="34468"/>
                </a:cubicBezTo>
                <a:cubicBezTo>
                  <a:pt x="42733" y="34468"/>
                  <a:pt x="42842" y="34974"/>
                  <a:pt x="42780" y="35253"/>
                </a:cubicBezTo>
                <a:cubicBezTo>
                  <a:pt x="42646" y="35925"/>
                  <a:pt x="42579" y="36597"/>
                  <a:pt x="42579" y="37303"/>
                </a:cubicBezTo>
                <a:cubicBezTo>
                  <a:pt x="42276" y="36765"/>
                  <a:pt x="42075" y="36160"/>
                  <a:pt x="42041" y="35522"/>
                </a:cubicBezTo>
                <a:cubicBezTo>
                  <a:pt x="42007" y="35320"/>
                  <a:pt x="41974" y="35118"/>
                  <a:pt x="41738" y="35118"/>
                </a:cubicBezTo>
                <a:cubicBezTo>
                  <a:pt x="41436" y="35118"/>
                  <a:pt x="41402" y="35387"/>
                  <a:pt x="41436" y="35589"/>
                </a:cubicBezTo>
                <a:cubicBezTo>
                  <a:pt x="41436" y="36395"/>
                  <a:pt x="41671" y="37168"/>
                  <a:pt x="42108" y="37840"/>
                </a:cubicBezTo>
                <a:cubicBezTo>
                  <a:pt x="42545" y="38378"/>
                  <a:pt x="42411" y="38781"/>
                  <a:pt x="42108" y="39285"/>
                </a:cubicBezTo>
                <a:cubicBezTo>
                  <a:pt x="41100" y="41033"/>
                  <a:pt x="39991" y="42680"/>
                  <a:pt x="38781" y="44259"/>
                </a:cubicBezTo>
                <a:cubicBezTo>
                  <a:pt x="38210" y="44998"/>
                  <a:pt x="37874" y="45973"/>
                  <a:pt x="36899" y="46309"/>
                </a:cubicBezTo>
                <a:cubicBezTo>
                  <a:pt x="36765" y="46343"/>
                  <a:pt x="36765" y="46511"/>
                  <a:pt x="36765" y="46645"/>
                </a:cubicBezTo>
                <a:cubicBezTo>
                  <a:pt x="36798" y="46947"/>
                  <a:pt x="36597" y="47115"/>
                  <a:pt x="36429" y="47317"/>
                </a:cubicBezTo>
                <a:cubicBezTo>
                  <a:pt x="35185" y="48897"/>
                  <a:pt x="33875" y="50375"/>
                  <a:pt x="32463" y="51753"/>
                </a:cubicBezTo>
                <a:cubicBezTo>
                  <a:pt x="32295" y="51955"/>
                  <a:pt x="32060" y="52089"/>
                  <a:pt x="31825" y="52089"/>
                </a:cubicBezTo>
                <a:cubicBezTo>
                  <a:pt x="32026" y="51719"/>
                  <a:pt x="32161" y="51417"/>
                  <a:pt x="32329" y="51148"/>
                </a:cubicBezTo>
                <a:cubicBezTo>
                  <a:pt x="33707" y="48594"/>
                  <a:pt x="35219" y="46074"/>
                  <a:pt x="36530" y="43486"/>
                </a:cubicBezTo>
                <a:cubicBezTo>
                  <a:pt x="37907" y="40798"/>
                  <a:pt x="39117" y="38008"/>
                  <a:pt x="40193" y="35219"/>
                </a:cubicBezTo>
                <a:cubicBezTo>
                  <a:pt x="40461" y="34513"/>
                  <a:pt x="40764" y="33841"/>
                  <a:pt x="41033" y="33169"/>
                </a:cubicBezTo>
                <a:cubicBezTo>
                  <a:pt x="41335" y="32463"/>
                  <a:pt x="41167" y="31354"/>
                  <a:pt x="42377" y="31287"/>
                </a:cubicBezTo>
                <a:cubicBezTo>
                  <a:pt x="42377" y="31287"/>
                  <a:pt x="42411" y="31254"/>
                  <a:pt x="42411" y="31220"/>
                </a:cubicBezTo>
                <a:cubicBezTo>
                  <a:pt x="42679" y="30447"/>
                  <a:pt x="43486" y="30178"/>
                  <a:pt x="43889" y="29573"/>
                </a:cubicBezTo>
                <a:cubicBezTo>
                  <a:pt x="44032" y="29359"/>
                  <a:pt x="44276" y="29246"/>
                  <a:pt x="44526" y="29246"/>
                </a:cubicBezTo>
                <a:cubicBezTo>
                  <a:pt x="44628" y="29246"/>
                  <a:pt x="44732" y="29265"/>
                  <a:pt x="44830" y="29304"/>
                </a:cubicBezTo>
                <a:cubicBezTo>
                  <a:pt x="45129" y="29410"/>
                  <a:pt x="45446" y="29460"/>
                  <a:pt x="45762" y="29460"/>
                </a:cubicBezTo>
                <a:cubicBezTo>
                  <a:pt x="46051" y="29460"/>
                  <a:pt x="46339" y="29418"/>
                  <a:pt x="46611" y="29338"/>
                </a:cubicBezTo>
                <a:cubicBezTo>
                  <a:pt x="46107" y="28834"/>
                  <a:pt x="45435" y="29170"/>
                  <a:pt x="44998" y="28700"/>
                </a:cubicBezTo>
                <a:cubicBezTo>
                  <a:pt x="45603" y="28565"/>
                  <a:pt x="46141" y="28296"/>
                  <a:pt x="46645" y="27994"/>
                </a:cubicBezTo>
                <a:cubicBezTo>
                  <a:pt x="46746" y="27927"/>
                  <a:pt x="46779" y="27826"/>
                  <a:pt x="46779" y="27759"/>
                </a:cubicBezTo>
                <a:cubicBezTo>
                  <a:pt x="46746" y="27591"/>
                  <a:pt x="46611" y="27557"/>
                  <a:pt x="46477" y="27557"/>
                </a:cubicBezTo>
                <a:cubicBezTo>
                  <a:pt x="46454" y="27552"/>
                  <a:pt x="46432" y="27550"/>
                  <a:pt x="46410" y="27550"/>
                </a:cubicBezTo>
                <a:cubicBezTo>
                  <a:pt x="46166" y="27550"/>
                  <a:pt x="45969" y="27809"/>
                  <a:pt x="45704" y="27809"/>
                </a:cubicBezTo>
                <a:cubicBezTo>
                  <a:pt x="45641" y="27809"/>
                  <a:pt x="45574" y="27795"/>
                  <a:pt x="45502" y="27759"/>
                </a:cubicBezTo>
                <a:cubicBezTo>
                  <a:pt x="45570" y="27490"/>
                  <a:pt x="45704" y="27255"/>
                  <a:pt x="45872" y="27053"/>
                </a:cubicBezTo>
                <a:cubicBezTo>
                  <a:pt x="45973" y="26851"/>
                  <a:pt x="46141" y="26616"/>
                  <a:pt x="45906" y="26482"/>
                </a:cubicBezTo>
                <a:cubicBezTo>
                  <a:pt x="45844" y="26438"/>
                  <a:pt x="45787" y="26419"/>
                  <a:pt x="45734" y="26419"/>
                </a:cubicBezTo>
                <a:cubicBezTo>
                  <a:pt x="45585" y="26419"/>
                  <a:pt x="45467" y="26568"/>
                  <a:pt x="45368" y="26717"/>
                </a:cubicBezTo>
                <a:cubicBezTo>
                  <a:pt x="45200" y="26918"/>
                  <a:pt x="45133" y="27221"/>
                  <a:pt x="44830" y="27288"/>
                </a:cubicBezTo>
                <a:cubicBezTo>
                  <a:pt x="44662" y="27087"/>
                  <a:pt x="44864" y="26918"/>
                  <a:pt x="44864" y="26717"/>
                </a:cubicBezTo>
                <a:cubicBezTo>
                  <a:pt x="44864" y="26515"/>
                  <a:pt x="44998" y="26314"/>
                  <a:pt x="44696" y="26213"/>
                </a:cubicBezTo>
                <a:cubicBezTo>
                  <a:pt x="44646" y="26196"/>
                  <a:pt x="44602" y="26189"/>
                  <a:pt x="44563" y="26189"/>
                </a:cubicBezTo>
                <a:cubicBezTo>
                  <a:pt x="44361" y="26189"/>
                  <a:pt x="44282" y="26386"/>
                  <a:pt x="44225" y="26582"/>
                </a:cubicBezTo>
                <a:cubicBezTo>
                  <a:pt x="44024" y="27053"/>
                  <a:pt x="43923" y="27591"/>
                  <a:pt x="43923" y="28128"/>
                </a:cubicBezTo>
                <a:cubicBezTo>
                  <a:pt x="43956" y="28397"/>
                  <a:pt x="43889" y="28666"/>
                  <a:pt x="43721" y="28834"/>
                </a:cubicBezTo>
                <a:cubicBezTo>
                  <a:pt x="43284" y="29338"/>
                  <a:pt x="42780" y="29775"/>
                  <a:pt x="42276" y="30178"/>
                </a:cubicBezTo>
                <a:cubicBezTo>
                  <a:pt x="42243" y="30044"/>
                  <a:pt x="42209" y="29977"/>
                  <a:pt x="42209" y="29943"/>
                </a:cubicBezTo>
                <a:cubicBezTo>
                  <a:pt x="42847" y="28095"/>
                  <a:pt x="43486" y="26280"/>
                  <a:pt x="44124" y="24465"/>
                </a:cubicBezTo>
                <a:cubicBezTo>
                  <a:pt x="44155" y="24219"/>
                  <a:pt x="44355" y="24058"/>
                  <a:pt x="44569" y="24058"/>
                </a:cubicBezTo>
                <a:cubicBezTo>
                  <a:pt x="44589" y="24058"/>
                  <a:pt x="44609" y="24059"/>
                  <a:pt x="44629" y="24062"/>
                </a:cubicBezTo>
                <a:cubicBezTo>
                  <a:pt x="45536" y="24062"/>
                  <a:pt x="46242" y="23558"/>
                  <a:pt x="46947" y="23087"/>
                </a:cubicBezTo>
                <a:cubicBezTo>
                  <a:pt x="47149" y="22953"/>
                  <a:pt x="47485" y="22819"/>
                  <a:pt x="47317" y="22550"/>
                </a:cubicBezTo>
                <a:cubicBezTo>
                  <a:pt x="47253" y="22434"/>
                  <a:pt x="47173" y="22392"/>
                  <a:pt x="47087" y="22392"/>
                </a:cubicBezTo>
                <a:cubicBezTo>
                  <a:pt x="46948" y="22392"/>
                  <a:pt x="46790" y="22500"/>
                  <a:pt x="46645" y="22583"/>
                </a:cubicBezTo>
                <a:cubicBezTo>
                  <a:pt x="46376" y="22751"/>
                  <a:pt x="46107" y="22919"/>
                  <a:pt x="45805" y="23087"/>
                </a:cubicBezTo>
                <a:cubicBezTo>
                  <a:pt x="45666" y="23157"/>
                  <a:pt x="45559" y="23275"/>
                  <a:pt x="45417" y="23275"/>
                </a:cubicBezTo>
                <a:cubicBezTo>
                  <a:pt x="45354" y="23275"/>
                  <a:pt x="45283" y="23251"/>
                  <a:pt x="45200" y="23188"/>
                </a:cubicBezTo>
                <a:cubicBezTo>
                  <a:pt x="45368" y="22987"/>
                  <a:pt x="45536" y="22785"/>
                  <a:pt x="45670" y="22550"/>
                </a:cubicBezTo>
                <a:cubicBezTo>
                  <a:pt x="46074" y="22046"/>
                  <a:pt x="46477" y="21508"/>
                  <a:pt x="46847" y="20970"/>
                </a:cubicBezTo>
                <a:cubicBezTo>
                  <a:pt x="46914" y="20869"/>
                  <a:pt x="46947" y="20735"/>
                  <a:pt x="46847" y="20634"/>
                </a:cubicBezTo>
                <a:cubicBezTo>
                  <a:pt x="46790" y="20559"/>
                  <a:pt x="46702" y="20515"/>
                  <a:pt x="46611" y="20515"/>
                </a:cubicBezTo>
                <a:cubicBezTo>
                  <a:pt x="46540" y="20515"/>
                  <a:pt x="46469" y="20542"/>
                  <a:pt x="46410" y="20601"/>
                </a:cubicBezTo>
                <a:cubicBezTo>
                  <a:pt x="46275" y="20701"/>
                  <a:pt x="46141" y="20836"/>
                  <a:pt x="46006" y="21004"/>
                </a:cubicBezTo>
                <a:cubicBezTo>
                  <a:pt x="45805" y="21239"/>
                  <a:pt x="45670" y="21542"/>
                  <a:pt x="45301" y="21710"/>
                </a:cubicBezTo>
                <a:cubicBezTo>
                  <a:pt x="45368" y="21306"/>
                  <a:pt x="45502" y="20937"/>
                  <a:pt x="45738" y="20567"/>
                </a:cubicBezTo>
                <a:cubicBezTo>
                  <a:pt x="45805" y="20466"/>
                  <a:pt x="45872" y="20332"/>
                  <a:pt x="45738" y="20231"/>
                </a:cubicBezTo>
                <a:cubicBezTo>
                  <a:pt x="45670" y="20181"/>
                  <a:pt x="45595" y="20155"/>
                  <a:pt x="45519" y="20155"/>
                </a:cubicBezTo>
                <a:cubicBezTo>
                  <a:pt x="45444" y="20155"/>
                  <a:pt x="45368" y="20181"/>
                  <a:pt x="45301" y="20231"/>
                </a:cubicBezTo>
                <a:cubicBezTo>
                  <a:pt x="45166" y="20399"/>
                  <a:pt x="45032" y="20601"/>
                  <a:pt x="44897" y="20802"/>
                </a:cubicBezTo>
                <a:cubicBezTo>
                  <a:pt x="44696" y="21105"/>
                  <a:pt x="44629" y="21508"/>
                  <a:pt x="44225" y="21743"/>
                </a:cubicBezTo>
                <a:cubicBezTo>
                  <a:pt x="44259" y="21138"/>
                  <a:pt x="44360" y="20533"/>
                  <a:pt x="44561" y="19962"/>
                </a:cubicBezTo>
                <a:cubicBezTo>
                  <a:pt x="44595" y="19828"/>
                  <a:pt x="44528" y="19693"/>
                  <a:pt x="44427" y="19660"/>
                </a:cubicBezTo>
                <a:cubicBezTo>
                  <a:pt x="44371" y="19632"/>
                  <a:pt x="44316" y="19616"/>
                  <a:pt x="44262" y="19616"/>
                </a:cubicBezTo>
                <a:cubicBezTo>
                  <a:pt x="44187" y="19616"/>
                  <a:pt x="44116" y="19648"/>
                  <a:pt x="44057" y="19727"/>
                </a:cubicBezTo>
                <a:cubicBezTo>
                  <a:pt x="43889" y="19962"/>
                  <a:pt x="43755" y="20231"/>
                  <a:pt x="43721" y="20500"/>
                </a:cubicBezTo>
                <a:cubicBezTo>
                  <a:pt x="43587" y="20869"/>
                  <a:pt x="43620" y="21273"/>
                  <a:pt x="43419" y="21609"/>
                </a:cubicBezTo>
                <a:cubicBezTo>
                  <a:pt x="43284" y="21575"/>
                  <a:pt x="43217" y="21508"/>
                  <a:pt x="43184" y="21374"/>
                </a:cubicBezTo>
                <a:cubicBezTo>
                  <a:pt x="43154" y="21193"/>
                  <a:pt x="43123" y="20960"/>
                  <a:pt x="42902" y="20960"/>
                </a:cubicBezTo>
                <a:cubicBezTo>
                  <a:pt x="42875" y="20960"/>
                  <a:pt x="42846" y="20963"/>
                  <a:pt x="42814" y="20970"/>
                </a:cubicBezTo>
                <a:cubicBezTo>
                  <a:pt x="42511" y="21037"/>
                  <a:pt x="42579" y="21306"/>
                  <a:pt x="42612" y="21542"/>
                </a:cubicBezTo>
                <a:cubicBezTo>
                  <a:pt x="42747" y="22180"/>
                  <a:pt x="42948" y="22785"/>
                  <a:pt x="43251" y="23390"/>
                </a:cubicBezTo>
                <a:cubicBezTo>
                  <a:pt x="43486" y="23760"/>
                  <a:pt x="43520" y="24264"/>
                  <a:pt x="43352" y="24701"/>
                </a:cubicBezTo>
                <a:cubicBezTo>
                  <a:pt x="42511" y="26952"/>
                  <a:pt x="41671" y="29237"/>
                  <a:pt x="40831" y="31522"/>
                </a:cubicBezTo>
                <a:cubicBezTo>
                  <a:pt x="40697" y="31758"/>
                  <a:pt x="40730" y="32127"/>
                  <a:pt x="40293" y="32262"/>
                </a:cubicBezTo>
                <a:cubicBezTo>
                  <a:pt x="40226" y="31623"/>
                  <a:pt x="40125" y="31018"/>
                  <a:pt x="40058" y="30413"/>
                </a:cubicBezTo>
                <a:cubicBezTo>
                  <a:pt x="39924" y="29069"/>
                  <a:pt x="39890" y="27725"/>
                  <a:pt x="40831" y="26582"/>
                </a:cubicBezTo>
                <a:cubicBezTo>
                  <a:pt x="40932" y="26482"/>
                  <a:pt x="40999" y="26314"/>
                  <a:pt x="41033" y="26179"/>
                </a:cubicBezTo>
                <a:cubicBezTo>
                  <a:pt x="41134" y="25910"/>
                  <a:pt x="41470" y="25608"/>
                  <a:pt x="41167" y="25406"/>
                </a:cubicBezTo>
                <a:cubicBezTo>
                  <a:pt x="41078" y="25339"/>
                  <a:pt x="41004" y="25312"/>
                  <a:pt x="40940" y="25312"/>
                </a:cubicBezTo>
                <a:cubicBezTo>
                  <a:pt x="40714" y="25312"/>
                  <a:pt x="40619" y="25652"/>
                  <a:pt x="40461" y="25809"/>
                </a:cubicBezTo>
                <a:cubicBezTo>
                  <a:pt x="40428" y="25843"/>
                  <a:pt x="40361" y="25843"/>
                  <a:pt x="40293" y="25843"/>
                </a:cubicBezTo>
                <a:cubicBezTo>
                  <a:pt x="40159" y="25675"/>
                  <a:pt x="40361" y="25339"/>
                  <a:pt x="39991" y="25305"/>
                </a:cubicBezTo>
                <a:cubicBezTo>
                  <a:pt x="39972" y="25303"/>
                  <a:pt x="39953" y="25303"/>
                  <a:pt x="39936" y="25303"/>
                </a:cubicBezTo>
                <a:cubicBezTo>
                  <a:pt x="39655" y="25303"/>
                  <a:pt x="39651" y="25552"/>
                  <a:pt x="39588" y="25742"/>
                </a:cubicBezTo>
                <a:cubicBezTo>
                  <a:pt x="39487" y="25978"/>
                  <a:pt x="39554" y="26246"/>
                  <a:pt x="39352" y="26448"/>
                </a:cubicBezTo>
                <a:cubicBezTo>
                  <a:pt x="39151" y="26146"/>
                  <a:pt x="39050" y="25742"/>
                  <a:pt x="39050" y="25373"/>
                </a:cubicBezTo>
                <a:cubicBezTo>
                  <a:pt x="39021" y="25139"/>
                  <a:pt x="38966" y="24956"/>
                  <a:pt x="38754" y="24956"/>
                </a:cubicBezTo>
                <a:cubicBezTo>
                  <a:pt x="38722" y="24956"/>
                  <a:pt x="38687" y="24961"/>
                  <a:pt x="38647" y="24969"/>
                </a:cubicBezTo>
                <a:cubicBezTo>
                  <a:pt x="38344" y="25003"/>
                  <a:pt x="38378" y="25272"/>
                  <a:pt x="38411" y="25507"/>
                </a:cubicBezTo>
                <a:cubicBezTo>
                  <a:pt x="38479" y="25809"/>
                  <a:pt x="38512" y="26146"/>
                  <a:pt x="38445" y="26482"/>
                </a:cubicBezTo>
                <a:cubicBezTo>
                  <a:pt x="38431" y="26485"/>
                  <a:pt x="38417" y="26487"/>
                  <a:pt x="38404" y="26487"/>
                </a:cubicBezTo>
                <a:cubicBezTo>
                  <a:pt x="38296" y="26487"/>
                  <a:pt x="38233" y="26370"/>
                  <a:pt x="38143" y="26280"/>
                </a:cubicBezTo>
                <a:cubicBezTo>
                  <a:pt x="38052" y="26166"/>
                  <a:pt x="37945" y="26083"/>
                  <a:pt x="37834" y="26083"/>
                </a:cubicBezTo>
                <a:cubicBezTo>
                  <a:pt x="37781" y="26083"/>
                  <a:pt x="37726" y="26102"/>
                  <a:pt x="37672" y="26146"/>
                </a:cubicBezTo>
                <a:cubicBezTo>
                  <a:pt x="37471" y="26314"/>
                  <a:pt x="37605" y="26515"/>
                  <a:pt x="37706" y="26683"/>
                </a:cubicBezTo>
                <a:cubicBezTo>
                  <a:pt x="37975" y="27187"/>
                  <a:pt x="38378" y="27557"/>
                  <a:pt x="38882" y="27792"/>
                </a:cubicBezTo>
                <a:cubicBezTo>
                  <a:pt x="39184" y="27893"/>
                  <a:pt x="39352" y="28162"/>
                  <a:pt x="39319" y="28464"/>
                </a:cubicBezTo>
                <a:cubicBezTo>
                  <a:pt x="39319" y="29977"/>
                  <a:pt x="39453" y="31489"/>
                  <a:pt x="39689" y="33001"/>
                </a:cubicBezTo>
                <a:cubicBezTo>
                  <a:pt x="39789" y="33640"/>
                  <a:pt x="39756" y="34278"/>
                  <a:pt x="39520" y="34917"/>
                </a:cubicBezTo>
                <a:cubicBezTo>
                  <a:pt x="38647" y="37168"/>
                  <a:pt x="37672" y="39386"/>
                  <a:pt x="36630" y="41571"/>
                </a:cubicBezTo>
                <a:cubicBezTo>
                  <a:pt x="36496" y="41839"/>
                  <a:pt x="36429" y="42142"/>
                  <a:pt x="36160" y="42276"/>
                </a:cubicBezTo>
                <a:cubicBezTo>
                  <a:pt x="36059" y="42175"/>
                  <a:pt x="35992" y="42142"/>
                  <a:pt x="35992" y="42108"/>
                </a:cubicBezTo>
                <a:cubicBezTo>
                  <a:pt x="35185" y="40092"/>
                  <a:pt x="34984" y="37975"/>
                  <a:pt x="34816" y="35824"/>
                </a:cubicBezTo>
                <a:cubicBezTo>
                  <a:pt x="34782" y="35555"/>
                  <a:pt x="34916" y="35320"/>
                  <a:pt x="35118" y="35152"/>
                </a:cubicBezTo>
                <a:cubicBezTo>
                  <a:pt x="35824" y="34581"/>
                  <a:pt x="36395" y="33841"/>
                  <a:pt x="36832" y="33035"/>
                </a:cubicBezTo>
                <a:cubicBezTo>
                  <a:pt x="37000" y="32799"/>
                  <a:pt x="37134" y="32531"/>
                  <a:pt x="37269" y="32262"/>
                </a:cubicBezTo>
                <a:cubicBezTo>
                  <a:pt x="37303" y="32127"/>
                  <a:pt x="37336" y="31993"/>
                  <a:pt x="37202" y="31892"/>
                </a:cubicBezTo>
                <a:cubicBezTo>
                  <a:pt x="37149" y="31852"/>
                  <a:pt x="37090" y="31833"/>
                  <a:pt x="37033" y="31833"/>
                </a:cubicBezTo>
                <a:cubicBezTo>
                  <a:pt x="36945" y="31833"/>
                  <a:pt x="36859" y="31878"/>
                  <a:pt x="36798" y="31959"/>
                </a:cubicBezTo>
                <a:cubicBezTo>
                  <a:pt x="36664" y="32127"/>
                  <a:pt x="36530" y="32329"/>
                  <a:pt x="36429" y="32531"/>
                </a:cubicBezTo>
                <a:cubicBezTo>
                  <a:pt x="36160" y="33001"/>
                  <a:pt x="35824" y="33438"/>
                  <a:pt x="35421" y="33774"/>
                </a:cubicBezTo>
                <a:cubicBezTo>
                  <a:pt x="35656" y="32900"/>
                  <a:pt x="35824" y="32195"/>
                  <a:pt x="36025" y="31455"/>
                </a:cubicBezTo>
                <a:cubicBezTo>
                  <a:pt x="36059" y="31254"/>
                  <a:pt x="36160" y="31086"/>
                  <a:pt x="35857" y="30951"/>
                </a:cubicBezTo>
                <a:cubicBezTo>
                  <a:pt x="35808" y="30935"/>
                  <a:pt x="35764" y="30927"/>
                  <a:pt x="35725" y="30927"/>
                </a:cubicBezTo>
                <a:cubicBezTo>
                  <a:pt x="35523" y="30927"/>
                  <a:pt x="35443" y="31124"/>
                  <a:pt x="35387" y="31321"/>
                </a:cubicBezTo>
                <a:cubicBezTo>
                  <a:pt x="35286" y="31791"/>
                  <a:pt x="35152" y="32228"/>
                  <a:pt x="34950" y="32665"/>
                </a:cubicBezTo>
                <a:cubicBezTo>
                  <a:pt x="34782" y="32631"/>
                  <a:pt x="34681" y="32497"/>
                  <a:pt x="34715" y="32363"/>
                </a:cubicBezTo>
                <a:lnTo>
                  <a:pt x="34715" y="31354"/>
                </a:lnTo>
                <a:cubicBezTo>
                  <a:pt x="34715" y="31186"/>
                  <a:pt x="34648" y="31018"/>
                  <a:pt x="34446" y="31018"/>
                </a:cubicBezTo>
                <a:cubicBezTo>
                  <a:pt x="34278" y="31018"/>
                  <a:pt x="34110" y="31153"/>
                  <a:pt x="34110" y="31321"/>
                </a:cubicBezTo>
                <a:cubicBezTo>
                  <a:pt x="34076" y="31623"/>
                  <a:pt x="34076" y="31926"/>
                  <a:pt x="34076" y="32228"/>
                </a:cubicBezTo>
                <a:lnTo>
                  <a:pt x="34076" y="34379"/>
                </a:lnTo>
                <a:cubicBezTo>
                  <a:pt x="33942" y="34312"/>
                  <a:pt x="33841" y="34312"/>
                  <a:pt x="33808" y="34278"/>
                </a:cubicBezTo>
                <a:cubicBezTo>
                  <a:pt x="33740" y="34177"/>
                  <a:pt x="33673" y="34043"/>
                  <a:pt x="33639" y="33942"/>
                </a:cubicBezTo>
                <a:cubicBezTo>
                  <a:pt x="33203" y="33068"/>
                  <a:pt x="32934" y="32094"/>
                  <a:pt x="32934" y="31119"/>
                </a:cubicBezTo>
                <a:cubicBezTo>
                  <a:pt x="32900" y="30951"/>
                  <a:pt x="32900" y="30783"/>
                  <a:pt x="32665" y="30750"/>
                </a:cubicBezTo>
                <a:cubicBezTo>
                  <a:pt x="32641" y="30746"/>
                  <a:pt x="32618" y="30744"/>
                  <a:pt x="32596" y="30744"/>
                </a:cubicBezTo>
                <a:cubicBezTo>
                  <a:pt x="32404" y="30744"/>
                  <a:pt x="32295" y="30874"/>
                  <a:pt x="32295" y="31086"/>
                </a:cubicBezTo>
                <a:cubicBezTo>
                  <a:pt x="32262" y="31522"/>
                  <a:pt x="32295" y="31926"/>
                  <a:pt x="32396" y="32363"/>
                </a:cubicBezTo>
                <a:cubicBezTo>
                  <a:pt x="32530" y="32934"/>
                  <a:pt x="32699" y="33539"/>
                  <a:pt x="32867" y="34245"/>
                </a:cubicBezTo>
                <a:cubicBezTo>
                  <a:pt x="32362" y="33942"/>
                  <a:pt x="31959" y="33539"/>
                  <a:pt x="31690" y="33035"/>
                </a:cubicBezTo>
                <a:cubicBezTo>
                  <a:pt x="31565" y="32860"/>
                  <a:pt x="31477" y="32647"/>
                  <a:pt x="31316" y="32647"/>
                </a:cubicBezTo>
                <a:cubicBezTo>
                  <a:pt x="31260" y="32647"/>
                  <a:pt x="31196" y="32672"/>
                  <a:pt x="31119" y="32732"/>
                </a:cubicBezTo>
                <a:cubicBezTo>
                  <a:pt x="30817" y="32934"/>
                  <a:pt x="31085" y="33203"/>
                  <a:pt x="31220" y="33404"/>
                </a:cubicBezTo>
                <a:cubicBezTo>
                  <a:pt x="31690" y="34177"/>
                  <a:pt x="32396" y="34816"/>
                  <a:pt x="33203" y="35219"/>
                </a:cubicBezTo>
                <a:cubicBezTo>
                  <a:pt x="33841" y="35488"/>
                  <a:pt x="34244" y="36160"/>
                  <a:pt x="34211" y="36866"/>
                </a:cubicBezTo>
                <a:cubicBezTo>
                  <a:pt x="34278" y="38680"/>
                  <a:pt x="34614" y="40529"/>
                  <a:pt x="35253" y="42243"/>
                </a:cubicBezTo>
                <a:cubicBezTo>
                  <a:pt x="35353" y="42579"/>
                  <a:pt x="35689" y="42948"/>
                  <a:pt x="35152" y="43251"/>
                </a:cubicBezTo>
                <a:cubicBezTo>
                  <a:pt x="35017" y="43318"/>
                  <a:pt x="35085" y="43486"/>
                  <a:pt x="35185" y="43553"/>
                </a:cubicBezTo>
                <a:cubicBezTo>
                  <a:pt x="35589" y="43822"/>
                  <a:pt x="35353" y="44057"/>
                  <a:pt x="35219" y="44326"/>
                </a:cubicBezTo>
                <a:cubicBezTo>
                  <a:pt x="34648" y="45402"/>
                  <a:pt x="34043" y="46511"/>
                  <a:pt x="33438" y="47586"/>
                </a:cubicBezTo>
                <a:cubicBezTo>
                  <a:pt x="33270" y="48023"/>
                  <a:pt x="33035" y="48392"/>
                  <a:pt x="32766" y="48729"/>
                </a:cubicBezTo>
                <a:cubicBezTo>
                  <a:pt x="32665" y="48661"/>
                  <a:pt x="32598" y="48628"/>
                  <a:pt x="32598" y="48561"/>
                </a:cubicBezTo>
                <a:cubicBezTo>
                  <a:pt x="32598" y="48392"/>
                  <a:pt x="32598" y="48224"/>
                  <a:pt x="32598" y="48090"/>
                </a:cubicBezTo>
                <a:cubicBezTo>
                  <a:pt x="32732" y="44797"/>
                  <a:pt x="32295" y="41503"/>
                  <a:pt x="31287" y="38344"/>
                </a:cubicBezTo>
                <a:cubicBezTo>
                  <a:pt x="31186" y="38008"/>
                  <a:pt x="31052" y="37672"/>
                  <a:pt x="30917" y="37336"/>
                </a:cubicBezTo>
                <a:cubicBezTo>
                  <a:pt x="30817" y="37101"/>
                  <a:pt x="30581" y="36933"/>
                  <a:pt x="30313" y="36933"/>
                </a:cubicBezTo>
                <a:cubicBezTo>
                  <a:pt x="30010" y="36933"/>
                  <a:pt x="29808" y="37101"/>
                  <a:pt x="29741" y="37370"/>
                </a:cubicBezTo>
                <a:cubicBezTo>
                  <a:pt x="29674" y="37571"/>
                  <a:pt x="29607" y="37740"/>
                  <a:pt x="29573" y="37941"/>
                </a:cubicBezTo>
                <a:cubicBezTo>
                  <a:pt x="29136" y="40058"/>
                  <a:pt x="29002" y="42243"/>
                  <a:pt x="29136" y="44427"/>
                </a:cubicBezTo>
                <a:cubicBezTo>
                  <a:pt x="29405" y="46544"/>
                  <a:pt x="30077" y="48594"/>
                  <a:pt x="31153" y="50442"/>
                </a:cubicBezTo>
                <a:cubicBezTo>
                  <a:pt x="31421" y="50879"/>
                  <a:pt x="31421" y="51451"/>
                  <a:pt x="31153" y="51887"/>
                </a:cubicBezTo>
                <a:cubicBezTo>
                  <a:pt x="30144" y="53635"/>
                  <a:pt x="29237" y="55416"/>
                  <a:pt x="28464" y="57264"/>
                </a:cubicBezTo>
                <a:cubicBezTo>
                  <a:pt x="28411" y="57370"/>
                  <a:pt x="28379" y="57497"/>
                  <a:pt x="28237" y="57497"/>
                </a:cubicBezTo>
                <a:cubicBezTo>
                  <a:pt x="28198" y="57497"/>
                  <a:pt x="28152" y="57488"/>
                  <a:pt x="28095" y="57466"/>
                </a:cubicBezTo>
                <a:cubicBezTo>
                  <a:pt x="28027" y="55282"/>
                  <a:pt x="27859" y="53097"/>
                  <a:pt x="27859" y="50913"/>
                </a:cubicBezTo>
                <a:cubicBezTo>
                  <a:pt x="27859" y="47452"/>
                  <a:pt x="27758" y="43990"/>
                  <a:pt x="27960" y="40529"/>
                </a:cubicBezTo>
                <a:cubicBezTo>
                  <a:pt x="28095" y="37740"/>
                  <a:pt x="28162" y="34917"/>
                  <a:pt x="28229" y="32127"/>
                </a:cubicBezTo>
                <a:cubicBezTo>
                  <a:pt x="28229" y="31220"/>
                  <a:pt x="28363" y="30481"/>
                  <a:pt x="29439" y="30279"/>
                </a:cubicBezTo>
                <a:cubicBezTo>
                  <a:pt x="29708" y="30178"/>
                  <a:pt x="29943" y="30044"/>
                  <a:pt x="30178" y="29842"/>
                </a:cubicBezTo>
                <a:cubicBezTo>
                  <a:pt x="31590" y="28733"/>
                  <a:pt x="32833" y="27423"/>
                  <a:pt x="33841" y="25944"/>
                </a:cubicBezTo>
                <a:cubicBezTo>
                  <a:pt x="34312" y="25238"/>
                  <a:pt x="34681" y="24432"/>
                  <a:pt x="34883" y="23625"/>
                </a:cubicBezTo>
                <a:cubicBezTo>
                  <a:pt x="35017" y="23121"/>
                  <a:pt x="35118" y="22617"/>
                  <a:pt x="35152" y="22079"/>
                </a:cubicBezTo>
                <a:cubicBezTo>
                  <a:pt x="35203" y="21489"/>
                  <a:pt x="34882" y="21134"/>
                  <a:pt x="34413" y="21134"/>
                </a:cubicBezTo>
                <a:cubicBezTo>
                  <a:pt x="34268" y="21134"/>
                  <a:pt x="34109" y="21168"/>
                  <a:pt x="33942" y="21239"/>
                </a:cubicBezTo>
                <a:cubicBezTo>
                  <a:pt x="33639" y="21407"/>
                  <a:pt x="33371" y="21575"/>
                  <a:pt x="33102" y="21777"/>
                </a:cubicBezTo>
                <a:cubicBezTo>
                  <a:pt x="31321" y="23188"/>
                  <a:pt x="29909" y="25003"/>
                  <a:pt x="28968" y="27053"/>
                </a:cubicBezTo>
                <a:cubicBezTo>
                  <a:pt x="28901" y="27355"/>
                  <a:pt x="28767" y="27658"/>
                  <a:pt x="28565" y="27893"/>
                </a:cubicBezTo>
                <a:cubicBezTo>
                  <a:pt x="28464" y="27859"/>
                  <a:pt x="28397" y="27759"/>
                  <a:pt x="28397" y="27658"/>
                </a:cubicBezTo>
                <a:cubicBezTo>
                  <a:pt x="28431" y="26314"/>
                  <a:pt x="28464" y="24936"/>
                  <a:pt x="28498" y="23592"/>
                </a:cubicBezTo>
                <a:cubicBezTo>
                  <a:pt x="28531" y="23356"/>
                  <a:pt x="28599" y="23087"/>
                  <a:pt x="28666" y="22819"/>
                </a:cubicBezTo>
                <a:cubicBezTo>
                  <a:pt x="28767" y="22449"/>
                  <a:pt x="29439" y="22583"/>
                  <a:pt x="29372" y="22314"/>
                </a:cubicBezTo>
                <a:cubicBezTo>
                  <a:pt x="29271" y="22046"/>
                  <a:pt x="29304" y="21710"/>
                  <a:pt x="29439" y="21441"/>
                </a:cubicBezTo>
                <a:cubicBezTo>
                  <a:pt x="29943" y="20399"/>
                  <a:pt x="30447" y="19357"/>
                  <a:pt x="31724" y="19122"/>
                </a:cubicBezTo>
                <a:cubicBezTo>
                  <a:pt x="31791" y="19122"/>
                  <a:pt x="31858" y="19088"/>
                  <a:pt x="31892" y="19055"/>
                </a:cubicBezTo>
                <a:cubicBezTo>
                  <a:pt x="32130" y="18864"/>
                  <a:pt x="32436" y="18775"/>
                  <a:pt x="32725" y="18775"/>
                </a:cubicBezTo>
                <a:cubicBezTo>
                  <a:pt x="32844" y="18775"/>
                  <a:pt x="32960" y="18790"/>
                  <a:pt x="33068" y="18820"/>
                </a:cubicBezTo>
                <a:cubicBezTo>
                  <a:pt x="33441" y="18908"/>
                  <a:pt x="33823" y="18950"/>
                  <a:pt x="34204" y="18950"/>
                </a:cubicBezTo>
                <a:cubicBezTo>
                  <a:pt x="34545" y="18950"/>
                  <a:pt x="34886" y="18917"/>
                  <a:pt x="35219" y="18853"/>
                </a:cubicBezTo>
                <a:cubicBezTo>
                  <a:pt x="35454" y="18853"/>
                  <a:pt x="35723" y="18820"/>
                  <a:pt x="35757" y="18450"/>
                </a:cubicBezTo>
                <a:cubicBezTo>
                  <a:pt x="35643" y="18404"/>
                  <a:pt x="35530" y="18388"/>
                  <a:pt x="35420" y="18388"/>
                </a:cubicBezTo>
                <a:cubicBezTo>
                  <a:pt x="35136" y="18388"/>
                  <a:pt x="34861" y="18495"/>
                  <a:pt x="34588" y="18495"/>
                </a:cubicBezTo>
                <a:cubicBezTo>
                  <a:pt x="34496" y="18495"/>
                  <a:pt x="34404" y="18483"/>
                  <a:pt x="34312" y="18450"/>
                </a:cubicBezTo>
                <a:cubicBezTo>
                  <a:pt x="34547" y="17979"/>
                  <a:pt x="35286" y="18181"/>
                  <a:pt x="35488" y="17576"/>
                </a:cubicBezTo>
                <a:cubicBezTo>
                  <a:pt x="35382" y="17537"/>
                  <a:pt x="35280" y="17521"/>
                  <a:pt x="35180" y="17521"/>
                </a:cubicBezTo>
                <a:cubicBezTo>
                  <a:pt x="34741" y="17521"/>
                  <a:pt x="34352" y="17831"/>
                  <a:pt x="33923" y="17831"/>
                </a:cubicBezTo>
                <a:cubicBezTo>
                  <a:pt x="33863" y="17831"/>
                  <a:pt x="33802" y="17825"/>
                  <a:pt x="33740" y="17811"/>
                </a:cubicBezTo>
                <a:cubicBezTo>
                  <a:pt x="34110" y="17307"/>
                  <a:pt x="34681" y="16971"/>
                  <a:pt x="34950" y="16467"/>
                </a:cubicBezTo>
                <a:cubicBezTo>
                  <a:pt x="34858" y="16329"/>
                  <a:pt x="34766" y="16285"/>
                  <a:pt x="34675" y="16285"/>
                </a:cubicBezTo>
                <a:cubicBezTo>
                  <a:pt x="34522" y="16285"/>
                  <a:pt x="34373" y="16408"/>
                  <a:pt x="34234" y="16408"/>
                </a:cubicBezTo>
                <a:cubicBezTo>
                  <a:pt x="34215" y="16408"/>
                  <a:pt x="34196" y="16405"/>
                  <a:pt x="34177" y="16400"/>
                </a:cubicBezTo>
                <a:cubicBezTo>
                  <a:pt x="34043" y="16198"/>
                  <a:pt x="34412" y="15896"/>
                  <a:pt x="34076" y="15795"/>
                </a:cubicBezTo>
                <a:cubicBezTo>
                  <a:pt x="34027" y="15776"/>
                  <a:pt x="33981" y="15768"/>
                  <a:pt x="33938" y="15768"/>
                </a:cubicBezTo>
                <a:cubicBezTo>
                  <a:pt x="33748" y="15768"/>
                  <a:pt x="33621" y="15933"/>
                  <a:pt x="33539" y="16097"/>
                </a:cubicBezTo>
                <a:cubicBezTo>
                  <a:pt x="33270" y="16501"/>
                  <a:pt x="33068" y="16904"/>
                  <a:pt x="32867" y="17307"/>
                </a:cubicBezTo>
                <a:cubicBezTo>
                  <a:pt x="32530" y="18248"/>
                  <a:pt x="31758" y="18517"/>
                  <a:pt x="30917" y="18820"/>
                </a:cubicBezTo>
                <a:cubicBezTo>
                  <a:pt x="31623" y="17274"/>
                  <a:pt x="32262" y="15694"/>
                  <a:pt x="32867" y="14115"/>
                </a:cubicBezTo>
                <a:cubicBezTo>
                  <a:pt x="32934" y="13846"/>
                  <a:pt x="33169" y="13678"/>
                  <a:pt x="33404" y="13611"/>
                </a:cubicBezTo>
                <a:cubicBezTo>
                  <a:pt x="34043" y="13375"/>
                  <a:pt x="34648" y="13006"/>
                  <a:pt x="35118" y="12502"/>
                </a:cubicBezTo>
                <a:cubicBezTo>
                  <a:pt x="35387" y="12266"/>
                  <a:pt x="35958" y="11964"/>
                  <a:pt x="35790" y="11662"/>
                </a:cubicBezTo>
                <a:cubicBezTo>
                  <a:pt x="35715" y="11545"/>
                  <a:pt x="35636" y="11500"/>
                  <a:pt x="35554" y="11500"/>
                </a:cubicBezTo>
                <a:cubicBezTo>
                  <a:pt x="35306" y="11500"/>
                  <a:pt x="35035" y="11905"/>
                  <a:pt x="34782" y="11930"/>
                </a:cubicBezTo>
                <a:cubicBezTo>
                  <a:pt x="34681" y="11695"/>
                  <a:pt x="34849" y="11594"/>
                  <a:pt x="34916" y="11460"/>
                </a:cubicBezTo>
                <a:cubicBezTo>
                  <a:pt x="35085" y="11157"/>
                  <a:pt x="35286" y="10855"/>
                  <a:pt x="35454" y="10519"/>
                </a:cubicBezTo>
                <a:cubicBezTo>
                  <a:pt x="35521" y="10418"/>
                  <a:pt x="35656" y="10250"/>
                  <a:pt x="35488" y="10116"/>
                </a:cubicBezTo>
                <a:cubicBezTo>
                  <a:pt x="35421" y="10062"/>
                  <a:pt x="35343" y="10035"/>
                  <a:pt x="35267" y="10035"/>
                </a:cubicBezTo>
                <a:cubicBezTo>
                  <a:pt x="35153" y="10035"/>
                  <a:pt x="35044" y="10095"/>
                  <a:pt x="34984" y="10216"/>
                </a:cubicBezTo>
                <a:cubicBezTo>
                  <a:pt x="34849" y="10384"/>
                  <a:pt x="34715" y="10586"/>
                  <a:pt x="34614" y="10788"/>
                </a:cubicBezTo>
                <a:cubicBezTo>
                  <a:pt x="34412" y="11157"/>
                  <a:pt x="34110" y="11493"/>
                  <a:pt x="33808" y="11762"/>
                </a:cubicBezTo>
                <a:cubicBezTo>
                  <a:pt x="33639" y="11460"/>
                  <a:pt x="33841" y="11191"/>
                  <a:pt x="33942" y="10922"/>
                </a:cubicBezTo>
                <a:cubicBezTo>
                  <a:pt x="34076" y="10418"/>
                  <a:pt x="34244" y="9948"/>
                  <a:pt x="34412" y="9444"/>
                </a:cubicBezTo>
                <a:cubicBezTo>
                  <a:pt x="34513" y="9275"/>
                  <a:pt x="34446" y="9074"/>
                  <a:pt x="34278" y="9007"/>
                </a:cubicBezTo>
                <a:cubicBezTo>
                  <a:pt x="34235" y="8985"/>
                  <a:pt x="34186" y="8974"/>
                  <a:pt x="34136" y="8974"/>
                </a:cubicBezTo>
                <a:cubicBezTo>
                  <a:pt x="34029" y="8974"/>
                  <a:pt x="33921" y="9026"/>
                  <a:pt x="33875" y="9141"/>
                </a:cubicBezTo>
                <a:cubicBezTo>
                  <a:pt x="33774" y="9309"/>
                  <a:pt x="33673" y="9477"/>
                  <a:pt x="33606" y="9645"/>
                </a:cubicBezTo>
                <a:cubicBezTo>
                  <a:pt x="33505" y="10015"/>
                  <a:pt x="33371" y="10351"/>
                  <a:pt x="33203" y="10889"/>
                </a:cubicBezTo>
                <a:cubicBezTo>
                  <a:pt x="33035" y="10384"/>
                  <a:pt x="33001" y="9847"/>
                  <a:pt x="33102" y="9343"/>
                </a:cubicBezTo>
                <a:cubicBezTo>
                  <a:pt x="33102" y="9141"/>
                  <a:pt x="33001" y="9007"/>
                  <a:pt x="32833" y="8973"/>
                </a:cubicBezTo>
                <a:cubicBezTo>
                  <a:pt x="32665" y="8973"/>
                  <a:pt x="32497" y="9074"/>
                  <a:pt x="32463" y="9275"/>
                </a:cubicBezTo>
                <a:cubicBezTo>
                  <a:pt x="32430" y="9444"/>
                  <a:pt x="32396" y="9645"/>
                  <a:pt x="32396" y="9847"/>
                </a:cubicBezTo>
                <a:cubicBezTo>
                  <a:pt x="32362" y="10485"/>
                  <a:pt x="32329" y="11124"/>
                  <a:pt x="32295" y="11930"/>
                </a:cubicBezTo>
                <a:cubicBezTo>
                  <a:pt x="31993" y="11493"/>
                  <a:pt x="31825" y="10956"/>
                  <a:pt x="31791" y="10418"/>
                </a:cubicBezTo>
                <a:cubicBezTo>
                  <a:pt x="31758" y="10250"/>
                  <a:pt x="31690" y="10116"/>
                  <a:pt x="31489" y="10116"/>
                </a:cubicBezTo>
                <a:cubicBezTo>
                  <a:pt x="31469" y="10113"/>
                  <a:pt x="31450" y="10112"/>
                  <a:pt x="31432" y="10112"/>
                </a:cubicBezTo>
                <a:cubicBezTo>
                  <a:pt x="31210" y="10112"/>
                  <a:pt x="31153" y="10299"/>
                  <a:pt x="31153" y="10485"/>
                </a:cubicBezTo>
                <a:cubicBezTo>
                  <a:pt x="31153" y="10687"/>
                  <a:pt x="31186" y="10889"/>
                  <a:pt x="31220" y="11090"/>
                </a:cubicBezTo>
                <a:cubicBezTo>
                  <a:pt x="31321" y="11729"/>
                  <a:pt x="31556" y="12367"/>
                  <a:pt x="31926" y="12905"/>
                </a:cubicBezTo>
                <a:cubicBezTo>
                  <a:pt x="32228" y="13342"/>
                  <a:pt x="32262" y="13913"/>
                  <a:pt x="32026" y="14384"/>
                </a:cubicBezTo>
                <a:cubicBezTo>
                  <a:pt x="31186" y="16568"/>
                  <a:pt x="30212" y="18685"/>
                  <a:pt x="29103" y="20701"/>
                </a:cubicBezTo>
                <a:cubicBezTo>
                  <a:pt x="29002" y="20869"/>
                  <a:pt x="28968" y="21105"/>
                  <a:pt x="28699" y="21105"/>
                </a:cubicBezTo>
                <a:cubicBezTo>
                  <a:pt x="28699" y="20433"/>
                  <a:pt x="28666" y="19727"/>
                  <a:pt x="28699" y="19055"/>
                </a:cubicBezTo>
                <a:cubicBezTo>
                  <a:pt x="28901" y="15156"/>
                  <a:pt x="29170" y="11258"/>
                  <a:pt x="29372" y="7326"/>
                </a:cubicBezTo>
                <a:cubicBezTo>
                  <a:pt x="29439" y="6352"/>
                  <a:pt x="29439" y="6352"/>
                  <a:pt x="30346" y="6117"/>
                </a:cubicBezTo>
                <a:cubicBezTo>
                  <a:pt x="31220" y="5881"/>
                  <a:pt x="32026" y="5444"/>
                  <a:pt x="32699" y="4806"/>
                </a:cubicBezTo>
                <a:cubicBezTo>
                  <a:pt x="32799" y="4705"/>
                  <a:pt x="32934" y="4537"/>
                  <a:pt x="32766" y="4369"/>
                </a:cubicBezTo>
                <a:cubicBezTo>
                  <a:pt x="32710" y="4314"/>
                  <a:pt x="32624" y="4289"/>
                  <a:pt x="32536" y="4289"/>
                </a:cubicBezTo>
                <a:cubicBezTo>
                  <a:pt x="32463" y="4289"/>
                  <a:pt x="32389" y="4305"/>
                  <a:pt x="32329" y="4335"/>
                </a:cubicBezTo>
                <a:cubicBezTo>
                  <a:pt x="32026" y="4470"/>
                  <a:pt x="31858" y="4873"/>
                  <a:pt x="31388" y="4873"/>
                </a:cubicBezTo>
                <a:cubicBezTo>
                  <a:pt x="31556" y="4705"/>
                  <a:pt x="31657" y="4571"/>
                  <a:pt x="31758" y="4470"/>
                </a:cubicBezTo>
                <a:cubicBezTo>
                  <a:pt x="32329" y="3865"/>
                  <a:pt x="32766" y="3159"/>
                  <a:pt x="33068" y="2386"/>
                </a:cubicBezTo>
                <a:cubicBezTo>
                  <a:pt x="33169" y="2218"/>
                  <a:pt x="33236" y="2017"/>
                  <a:pt x="32967" y="1882"/>
                </a:cubicBezTo>
                <a:cubicBezTo>
                  <a:pt x="32924" y="1868"/>
                  <a:pt x="32881" y="1861"/>
                  <a:pt x="32839" y="1861"/>
                </a:cubicBezTo>
                <a:cubicBezTo>
                  <a:pt x="32684" y="1861"/>
                  <a:pt x="32543" y="1952"/>
                  <a:pt x="32463" y="2084"/>
                </a:cubicBezTo>
                <a:cubicBezTo>
                  <a:pt x="32329" y="2353"/>
                  <a:pt x="32194" y="2622"/>
                  <a:pt x="32060" y="2857"/>
                </a:cubicBezTo>
                <a:cubicBezTo>
                  <a:pt x="31758" y="3462"/>
                  <a:pt x="31354" y="3932"/>
                  <a:pt x="30850" y="4335"/>
                </a:cubicBezTo>
                <a:cubicBezTo>
                  <a:pt x="30749" y="4134"/>
                  <a:pt x="30783" y="3865"/>
                  <a:pt x="30917" y="3697"/>
                </a:cubicBezTo>
                <a:cubicBezTo>
                  <a:pt x="31153" y="3025"/>
                  <a:pt x="31354" y="2353"/>
                  <a:pt x="31455" y="1681"/>
                </a:cubicBezTo>
                <a:cubicBezTo>
                  <a:pt x="31489" y="1412"/>
                  <a:pt x="31724" y="941"/>
                  <a:pt x="31287" y="874"/>
                </a:cubicBezTo>
                <a:cubicBezTo>
                  <a:pt x="31245" y="865"/>
                  <a:pt x="31208" y="861"/>
                  <a:pt x="31174" y="861"/>
                </a:cubicBezTo>
                <a:cubicBezTo>
                  <a:pt x="30822" y="861"/>
                  <a:pt x="30844" y="1304"/>
                  <a:pt x="30783" y="1580"/>
                </a:cubicBezTo>
                <a:cubicBezTo>
                  <a:pt x="30649" y="2117"/>
                  <a:pt x="30548" y="2655"/>
                  <a:pt x="30346" y="3193"/>
                </a:cubicBezTo>
                <a:cubicBezTo>
                  <a:pt x="30245" y="3731"/>
                  <a:pt x="29976" y="4235"/>
                  <a:pt x="29573" y="4604"/>
                </a:cubicBezTo>
                <a:cubicBezTo>
                  <a:pt x="29640" y="3260"/>
                  <a:pt x="29741" y="2151"/>
                  <a:pt x="29741" y="1042"/>
                </a:cubicBezTo>
                <a:cubicBezTo>
                  <a:pt x="29741" y="706"/>
                  <a:pt x="30111" y="34"/>
                  <a:pt x="29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Britannic Bold" panose="020B0903060703020204" pitchFamily="34" charset="0"/>
              </a:rPr>
              <a:t>Methodology (</a:t>
            </a:r>
            <a:r>
              <a:rPr lang="en-US" dirty="0" err="1" smtClean="0">
                <a:latin typeface="Britannic Bold" panose="020B0903060703020204" pitchFamily="34" charset="0"/>
              </a:rPr>
              <a:t>Histo</a:t>
            </a:r>
            <a:r>
              <a:rPr lang="en-US" dirty="0" smtClean="0">
                <a:latin typeface="Britannic Bold" panose="020B0903060703020204" pitchFamily="34" charset="0"/>
              </a:rPr>
              <a:t>-model)</a:t>
            </a:r>
            <a:endParaRPr lang="en-US" dirty="0">
              <a:latin typeface="Britannic Bold" panose="020B0903060703020204" pitchFamily="34" charset="0"/>
            </a:endParaRPr>
          </a:p>
        </p:txBody>
      </p:sp>
      <p:graphicFrame>
        <p:nvGraphicFramePr>
          <p:cNvPr id="6" name="Content Placeholder 3"/>
          <p:cNvGraphicFramePr>
            <a:graphicFrameLocks/>
          </p:cNvGraphicFramePr>
          <p:nvPr>
            <p:extLst>
              <p:ext uri="{D42A27DB-BD31-4B8C-83A1-F6EECF244321}">
                <p14:modId xmlns:p14="http://schemas.microsoft.com/office/powerpoint/2010/main" val="3385889194"/>
              </p:ext>
            </p:extLst>
          </p:nvPr>
        </p:nvGraphicFramePr>
        <p:xfrm>
          <a:off x="197136" y="1715568"/>
          <a:ext cx="8877195" cy="31263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877417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19650" y="1259814"/>
            <a:ext cx="3404400" cy="2594100"/>
          </a:xfrm>
        </p:spPr>
        <p:txBody>
          <a:bodyPr/>
          <a:lstStyle/>
          <a:p>
            <a:pPr marL="139700" indent="0" algn="ctr">
              <a:buNone/>
            </a:pPr>
            <a:r>
              <a:rPr lang="en-US" sz="2000" dirty="0" smtClean="0"/>
              <a:t>Healthy Patches </a:t>
            </a:r>
            <a:endParaRPr lang="en-US" sz="2000" dirty="0"/>
          </a:p>
        </p:txBody>
      </p:sp>
      <p:sp>
        <p:nvSpPr>
          <p:cNvPr id="3" name="Text Placeholder 2"/>
          <p:cNvSpPr>
            <a:spLocks noGrp="1"/>
          </p:cNvSpPr>
          <p:nvPr>
            <p:ph type="body" idx="2"/>
          </p:nvPr>
        </p:nvSpPr>
        <p:spPr>
          <a:xfrm>
            <a:off x="4866319" y="1295469"/>
            <a:ext cx="3404400" cy="2594100"/>
          </a:xfrm>
        </p:spPr>
        <p:txBody>
          <a:bodyPr/>
          <a:lstStyle/>
          <a:p>
            <a:pPr marL="139700" indent="0" algn="ctr">
              <a:buNone/>
            </a:pPr>
            <a:r>
              <a:rPr lang="en-US" sz="2000" dirty="0" smtClean="0"/>
              <a:t>Cancer Patches </a:t>
            </a:r>
            <a:endParaRPr lang="en-US" sz="2000" dirty="0"/>
          </a:p>
        </p:txBody>
      </p:sp>
      <p:sp>
        <p:nvSpPr>
          <p:cNvPr id="5" name="Title 4"/>
          <p:cNvSpPr>
            <a:spLocks noGrp="1"/>
          </p:cNvSpPr>
          <p:nvPr>
            <p:ph type="title"/>
          </p:nvPr>
        </p:nvSpPr>
        <p:spPr/>
        <p:txBody>
          <a:bodyPr/>
          <a:lstStyle/>
          <a:p>
            <a:r>
              <a:rPr lang="en-US" dirty="0" smtClean="0">
                <a:latin typeface="Britannic Bold" panose="020B0903060703020204" pitchFamily="34" charset="0"/>
              </a:rPr>
              <a:t>Visualization (Histology Images)</a:t>
            </a:r>
            <a:endParaRPr lang="en-US" dirty="0">
              <a:latin typeface="Britannic Bold" panose="020B0903060703020204" pitchFamily="34" charset="0"/>
            </a:endParaRPr>
          </a:p>
        </p:txBody>
      </p:sp>
      <p:sp>
        <p:nvSpPr>
          <p:cNvPr id="7" name="TextBox 6"/>
          <p:cNvSpPr txBox="1"/>
          <p:nvPr/>
        </p:nvSpPr>
        <p:spPr>
          <a:xfrm>
            <a:off x="1418682" y="4555207"/>
            <a:ext cx="6306535" cy="338554"/>
          </a:xfrm>
          <a:prstGeom prst="rect">
            <a:avLst/>
          </a:prstGeom>
          <a:noFill/>
        </p:spPr>
        <p:txBody>
          <a:bodyPr wrap="none" rtlCol="0">
            <a:spAutoFit/>
          </a:bodyPr>
          <a:lstStyle/>
          <a:p>
            <a:r>
              <a:rPr lang="en-US" sz="1600" dirty="0">
                <a:latin typeface="Barlow" panose="020B0604020202020204" charset="0"/>
              </a:rPr>
              <a:t>Patches with cancer look more violet and crowded than healthy ones.</a:t>
            </a:r>
          </a:p>
        </p:txBody>
      </p:sp>
      <p:pic>
        <p:nvPicPr>
          <p:cNvPr id="11" name="Picture 10"/>
          <p:cNvPicPr>
            <a:picLocks noChangeAspect="1"/>
          </p:cNvPicPr>
          <p:nvPr/>
        </p:nvPicPr>
        <p:blipFill>
          <a:blip r:embed="rId3"/>
          <a:stretch>
            <a:fillRect/>
          </a:stretch>
        </p:blipFill>
        <p:spPr>
          <a:xfrm>
            <a:off x="5101465" y="1751122"/>
            <a:ext cx="2965629" cy="2753109"/>
          </a:xfrm>
          <a:prstGeom prst="rect">
            <a:avLst/>
          </a:prstGeom>
        </p:spPr>
      </p:pic>
      <p:pic>
        <p:nvPicPr>
          <p:cNvPr id="13" name="Picture 12"/>
          <p:cNvPicPr>
            <a:picLocks noChangeAspect="1"/>
          </p:cNvPicPr>
          <p:nvPr/>
        </p:nvPicPr>
        <p:blipFill>
          <a:blip r:embed="rId4"/>
          <a:stretch>
            <a:fillRect/>
          </a:stretch>
        </p:blipFill>
        <p:spPr>
          <a:xfrm>
            <a:off x="954795" y="1751122"/>
            <a:ext cx="2934109" cy="2705478"/>
          </a:xfrm>
          <a:prstGeom prst="rect">
            <a:avLst/>
          </a:prstGeom>
        </p:spPr>
      </p:pic>
    </p:spTree>
    <p:extLst>
      <p:ext uri="{BB962C8B-B14F-4D97-AF65-F5344CB8AC3E}">
        <p14:creationId xmlns:p14="http://schemas.microsoft.com/office/powerpoint/2010/main" val="17746923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1"/>
        <p:cNvGrpSpPr/>
        <p:nvPr/>
      </p:nvGrpSpPr>
      <p:grpSpPr>
        <a:xfrm>
          <a:off x="0" y="0"/>
          <a:ext cx="0" cy="0"/>
          <a:chOff x="0" y="0"/>
          <a:chExt cx="0" cy="0"/>
        </a:xfrm>
      </p:grpSpPr>
      <p:sp>
        <p:nvSpPr>
          <p:cNvPr id="482" name="Google Shape;482;p36"/>
          <p:cNvSpPr txBox="1">
            <a:spLocks noGrp="1"/>
          </p:cNvSpPr>
          <p:nvPr>
            <p:ph type="title" idx="21"/>
          </p:nvPr>
        </p:nvSpPr>
        <p:spPr>
          <a:xfrm>
            <a:off x="719650" y="539496"/>
            <a:ext cx="770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smtClean="0">
                <a:latin typeface="Britannic Bold" panose="020B0903060703020204" pitchFamily="34" charset="0"/>
              </a:rPr>
              <a:t>Agenda</a:t>
            </a:r>
            <a:endParaRPr sz="4800" dirty="0">
              <a:latin typeface="Britannic Bold" panose="020B0903060703020204" pitchFamily="34" charset="0"/>
            </a:endParaRPr>
          </a:p>
        </p:txBody>
      </p:sp>
      <p:sp>
        <p:nvSpPr>
          <p:cNvPr id="483" name="Google Shape;483;p36"/>
          <p:cNvSpPr txBox="1">
            <a:spLocks noGrp="1"/>
          </p:cNvSpPr>
          <p:nvPr>
            <p:ph type="title"/>
          </p:nvPr>
        </p:nvSpPr>
        <p:spPr>
          <a:xfrm flipH="1">
            <a:off x="53577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84" name="Google Shape;484;p36"/>
          <p:cNvSpPr txBox="1">
            <a:spLocks noGrp="1"/>
          </p:cNvSpPr>
          <p:nvPr>
            <p:ph type="subTitle" idx="1"/>
          </p:nvPr>
        </p:nvSpPr>
        <p:spPr>
          <a:xfrm flipH="1">
            <a:off x="893575" y="2311992"/>
            <a:ext cx="2267700" cy="841200"/>
          </a:xfrm>
          <a:prstGeom prst="rect">
            <a:avLst/>
          </a:prstGeom>
        </p:spPr>
        <p:txBody>
          <a:bodyPr spcFirstLastPara="1" wrap="square" lIns="91425" tIns="91425" rIns="91425" bIns="91425" anchor="t" anchorCtr="0">
            <a:noAutofit/>
          </a:bodyPr>
          <a:lstStyle/>
          <a:p>
            <a:pPr marL="0" lvl="0" indent="0" algn="ctr"/>
            <a:r>
              <a:rPr lang="en-US" dirty="0" smtClean="0">
                <a:solidFill>
                  <a:schemeClr val="tx1"/>
                </a:solidFill>
              </a:rPr>
              <a:t>Breast Cancer</a:t>
            </a:r>
          </a:p>
          <a:p>
            <a:pPr marL="0" lvl="0" indent="0" algn="ctr"/>
            <a:r>
              <a:rPr lang="en-US" dirty="0" smtClean="0">
                <a:solidFill>
                  <a:schemeClr val="tx1"/>
                </a:solidFill>
              </a:rPr>
              <a:t>Tools </a:t>
            </a:r>
          </a:p>
        </p:txBody>
      </p:sp>
      <p:sp>
        <p:nvSpPr>
          <p:cNvPr id="485" name="Google Shape;485;p36"/>
          <p:cNvSpPr txBox="1">
            <a:spLocks noGrp="1"/>
          </p:cNvSpPr>
          <p:nvPr>
            <p:ph type="title" idx="2"/>
          </p:nvPr>
        </p:nvSpPr>
        <p:spPr>
          <a:xfrm>
            <a:off x="1108131" y="1907023"/>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Britannic Bold" panose="020B0903060703020204" pitchFamily="34" charset="0"/>
              </a:rPr>
              <a:t>Introduction</a:t>
            </a:r>
            <a:endParaRPr sz="2800" dirty="0">
              <a:latin typeface="Britannic Bold" panose="020B0903060703020204" pitchFamily="34" charset="0"/>
            </a:endParaRPr>
          </a:p>
        </p:txBody>
      </p:sp>
      <p:sp>
        <p:nvSpPr>
          <p:cNvPr id="486" name="Google Shape;486;p36"/>
          <p:cNvSpPr txBox="1">
            <a:spLocks noGrp="1"/>
          </p:cNvSpPr>
          <p:nvPr>
            <p:ph type="title" idx="3"/>
          </p:nvPr>
        </p:nvSpPr>
        <p:spPr>
          <a:xfrm flipH="1">
            <a:off x="328882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87" name="Google Shape;487;p36"/>
          <p:cNvSpPr txBox="1">
            <a:spLocks noGrp="1"/>
          </p:cNvSpPr>
          <p:nvPr>
            <p:ph type="subTitle" idx="4"/>
          </p:nvPr>
        </p:nvSpPr>
        <p:spPr>
          <a:xfrm flipH="1">
            <a:off x="3646625" y="2311992"/>
            <a:ext cx="2267700" cy="8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en-US" dirty="0" smtClean="0"/>
              <a:t>Cytopathology Results</a:t>
            </a:r>
          </a:p>
          <a:p>
            <a:pPr marL="0" lvl="0" indent="0" algn="ctr" rtl="0">
              <a:spcBef>
                <a:spcPts val="0"/>
              </a:spcBef>
              <a:spcAft>
                <a:spcPts val="0"/>
              </a:spcAft>
            </a:pPr>
            <a:r>
              <a:rPr lang="en-US" dirty="0" smtClean="0"/>
              <a:t>Histopathology Images</a:t>
            </a:r>
            <a:endParaRPr dirty="0"/>
          </a:p>
        </p:txBody>
      </p:sp>
      <p:sp>
        <p:nvSpPr>
          <p:cNvPr id="488" name="Google Shape;488;p36"/>
          <p:cNvSpPr txBox="1">
            <a:spLocks noGrp="1"/>
          </p:cNvSpPr>
          <p:nvPr>
            <p:ph type="title" idx="5"/>
          </p:nvPr>
        </p:nvSpPr>
        <p:spPr>
          <a:xfrm>
            <a:off x="3988704" y="1910073"/>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latin typeface="Britannic Bold" panose="020B0903060703020204" pitchFamily="34" charset="0"/>
              </a:rPr>
              <a:t>Dataset </a:t>
            </a:r>
            <a:endParaRPr sz="2800" dirty="0">
              <a:latin typeface="Britannic Bold" panose="020B0903060703020204" pitchFamily="34" charset="0"/>
            </a:endParaRPr>
          </a:p>
        </p:txBody>
      </p:sp>
      <p:sp>
        <p:nvSpPr>
          <p:cNvPr id="489" name="Google Shape;489;p36"/>
          <p:cNvSpPr txBox="1">
            <a:spLocks noGrp="1"/>
          </p:cNvSpPr>
          <p:nvPr>
            <p:ph type="title" idx="6"/>
          </p:nvPr>
        </p:nvSpPr>
        <p:spPr>
          <a:xfrm flipH="1">
            <a:off x="6041879" y="2949823"/>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sp>
        <p:nvSpPr>
          <p:cNvPr id="490" name="Google Shape;490;p36"/>
          <p:cNvSpPr txBox="1">
            <a:spLocks noGrp="1"/>
          </p:cNvSpPr>
          <p:nvPr>
            <p:ph type="subTitle" idx="7"/>
          </p:nvPr>
        </p:nvSpPr>
        <p:spPr>
          <a:xfrm flipH="1">
            <a:off x="6399675" y="3843023"/>
            <a:ext cx="2267700" cy="8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Insights</a:t>
            </a:r>
            <a:endParaRPr dirty="0"/>
          </a:p>
        </p:txBody>
      </p:sp>
      <p:sp>
        <p:nvSpPr>
          <p:cNvPr id="491" name="Google Shape;491;p36"/>
          <p:cNvSpPr txBox="1">
            <a:spLocks noGrp="1"/>
          </p:cNvSpPr>
          <p:nvPr>
            <p:ph type="title" idx="8"/>
          </p:nvPr>
        </p:nvSpPr>
        <p:spPr>
          <a:xfrm>
            <a:off x="6677976" y="3458918"/>
            <a:ext cx="2331477"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latin typeface="Britannic Bold" panose="020B0903060703020204" pitchFamily="34" charset="0"/>
              </a:rPr>
              <a:t>Conclusion </a:t>
            </a:r>
            <a:endParaRPr sz="2800" dirty="0">
              <a:latin typeface="Britannic Bold" panose="020B0903060703020204" pitchFamily="34" charset="0"/>
            </a:endParaRPr>
          </a:p>
        </p:txBody>
      </p:sp>
      <p:sp>
        <p:nvSpPr>
          <p:cNvPr id="492" name="Google Shape;492;p36"/>
          <p:cNvSpPr txBox="1">
            <a:spLocks noGrp="1"/>
          </p:cNvSpPr>
          <p:nvPr>
            <p:ph type="title" idx="9"/>
          </p:nvPr>
        </p:nvSpPr>
        <p:spPr>
          <a:xfrm flipH="1">
            <a:off x="719650" y="2951230"/>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
        <p:nvSpPr>
          <p:cNvPr id="493" name="Google Shape;493;p36"/>
          <p:cNvSpPr txBox="1">
            <a:spLocks noGrp="1"/>
          </p:cNvSpPr>
          <p:nvPr>
            <p:ph type="subTitle" idx="13"/>
          </p:nvPr>
        </p:nvSpPr>
        <p:spPr>
          <a:xfrm flipH="1">
            <a:off x="1077446" y="3843023"/>
            <a:ext cx="2267700" cy="8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en-US" dirty="0" smtClean="0"/>
              <a:t>Methodology</a:t>
            </a:r>
          </a:p>
          <a:p>
            <a:pPr marL="0" lvl="0" indent="0" algn="ctr" rtl="0">
              <a:spcBef>
                <a:spcPts val="0"/>
              </a:spcBef>
              <a:spcAft>
                <a:spcPts val="0"/>
              </a:spcAft>
            </a:pPr>
            <a:r>
              <a:rPr lang="en-US" dirty="0" smtClean="0"/>
              <a:t>Visualization</a:t>
            </a:r>
          </a:p>
          <a:p>
            <a:pPr marL="0" lvl="0" indent="0" algn="ctr" rtl="0">
              <a:spcBef>
                <a:spcPts val="0"/>
              </a:spcBef>
              <a:spcAft>
                <a:spcPts val="0"/>
              </a:spcAft>
            </a:pPr>
            <a:r>
              <a:rPr lang="en-US" dirty="0" smtClean="0"/>
              <a:t>Model Evaluation  </a:t>
            </a:r>
          </a:p>
          <a:p>
            <a:pPr marL="285750" lvl="0" indent="-285750" algn="ctr" rtl="0">
              <a:spcBef>
                <a:spcPts val="0"/>
              </a:spcBef>
              <a:spcAft>
                <a:spcPts val="0"/>
              </a:spcAft>
              <a:buFontTx/>
              <a:buChar char="-"/>
            </a:pPr>
            <a:endParaRPr dirty="0"/>
          </a:p>
        </p:txBody>
      </p:sp>
      <p:sp>
        <p:nvSpPr>
          <p:cNvPr id="494" name="Google Shape;494;p36"/>
          <p:cNvSpPr txBox="1">
            <a:spLocks noGrp="1"/>
          </p:cNvSpPr>
          <p:nvPr>
            <p:ph type="title" idx="14"/>
          </p:nvPr>
        </p:nvSpPr>
        <p:spPr>
          <a:xfrm>
            <a:off x="1383898" y="3459872"/>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latin typeface="Britannic Bold" panose="020B0903060703020204" pitchFamily="34" charset="0"/>
              </a:rPr>
              <a:t>Histo-Model</a:t>
            </a:r>
            <a:endParaRPr sz="2800" dirty="0">
              <a:latin typeface="Britannic Bold" panose="020B0903060703020204" pitchFamily="34" charset="0"/>
            </a:endParaRPr>
          </a:p>
        </p:txBody>
      </p:sp>
      <p:sp>
        <p:nvSpPr>
          <p:cNvPr id="495" name="Google Shape;495;p36"/>
          <p:cNvSpPr txBox="1">
            <a:spLocks noGrp="1"/>
          </p:cNvSpPr>
          <p:nvPr>
            <p:ph type="title" idx="15"/>
          </p:nvPr>
        </p:nvSpPr>
        <p:spPr>
          <a:xfrm flipH="1">
            <a:off x="604187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496" name="Google Shape;496;p36"/>
          <p:cNvSpPr txBox="1">
            <a:spLocks noGrp="1"/>
          </p:cNvSpPr>
          <p:nvPr>
            <p:ph type="subTitle" idx="16"/>
          </p:nvPr>
        </p:nvSpPr>
        <p:spPr>
          <a:xfrm flipH="1">
            <a:off x="6399675" y="2311992"/>
            <a:ext cx="2267700" cy="8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Methodology </a:t>
            </a:r>
          </a:p>
          <a:p>
            <a:pPr marL="0" lvl="0" indent="0" algn="ctr" rtl="0">
              <a:spcBef>
                <a:spcPts val="0"/>
              </a:spcBef>
              <a:spcAft>
                <a:spcPts val="0"/>
              </a:spcAft>
            </a:pPr>
            <a:r>
              <a:rPr lang="en-US" dirty="0" smtClean="0"/>
              <a:t>Feature Importance</a:t>
            </a:r>
          </a:p>
          <a:p>
            <a:pPr marL="0" lvl="0" indent="0" algn="ctr" rtl="0">
              <a:spcBef>
                <a:spcPts val="0"/>
              </a:spcBef>
              <a:spcAft>
                <a:spcPts val="0"/>
              </a:spcAft>
            </a:pPr>
            <a:r>
              <a:rPr lang="en-US" dirty="0" smtClean="0"/>
              <a:t>Model Comparison &amp; Evaluation</a:t>
            </a:r>
            <a:endParaRPr dirty="0"/>
          </a:p>
        </p:txBody>
      </p:sp>
      <p:sp>
        <p:nvSpPr>
          <p:cNvPr id="497" name="Google Shape;497;p36"/>
          <p:cNvSpPr txBox="1">
            <a:spLocks noGrp="1"/>
          </p:cNvSpPr>
          <p:nvPr>
            <p:ph type="title" idx="17"/>
          </p:nvPr>
        </p:nvSpPr>
        <p:spPr>
          <a:xfrm>
            <a:off x="6677977" y="1909171"/>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latin typeface="Britannic Bold" panose="020B0903060703020204" pitchFamily="34" charset="0"/>
              </a:rPr>
              <a:t>Cyto-Model </a:t>
            </a:r>
            <a:endParaRPr sz="2800" dirty="0">
              <a:latin typeface="Britannic Bold" panose="020B0903060703020204" pitchFamily="34" charset="0"/>
            </a:endParaRPr>
          </a:p>
        </p:txBody>
      </p:sp>
      <p:sp>
        <p:nvSpPr>
          <p:cNvPr id="18" name="Google Shape;489;p36"/>
          <p:cNvSpPr txBox="1">
            <a:spLocks noGrp="1"/>
          </p:cNvSpPr>
          <p:nvPr>
            <p:ph type="title" idx="6"/>
          </p:nvPr>
        </p:nvSpPr>
        <p:spPr>
          <a:xfrm flipH="1">
            <a:off x="3336497" y="2949823"/>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
        <p:nvSpPr>
          <p:cNvPr id="19" name="Google Shape;490;p36"/>
          <p:cNvSpPr txBox="1">
            <a:spLocks noGrp="1"/>
          </p:cNvSpPr>
          <p:nvPr>
            <p:ph type="subTitle" idx="7"/>
          </p:nvPr>
        </p:nvSpPr>
        <p:spPr>
          <a:xfrm flipH="1">
            <a:off x="3694293" y="3843023"/>
            <a:ext cx="2267700" cy="8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Using Flask</a:t>
            </a:r>
          </a:p>
          <a:p>
            <a:pPr marL="0" lvl="0" indent="0" algn="ctr" rtl="0">
              <a:spcBef>
                <a:spcPts val="0"/>
              </a:spcBef>
              <a:spcAft>
                <a:spcPts val="0"/>
              </a:spcAft>
              <a:buNone/>
            </a:pPr>
            <a:r>
              <a:rPr lang="en" dirty="0" smtClean="0"/>
              <a:t>Simple Demo</a:t>
            </a:r>
            <a:endParaRPr dirty="0"/>
          </a:p>
        </p:txBody>
      </p:sp>
      <p:sp>
        <p:nvSpPr>
          <p:cNvPr id="20" name="Google Shape;491;p36"/>
          <p:cNvSpPr txBox="1">
            <a:spLocks noGrp="1"/>
          </p:cNvSpPr>
          <p:nvPr>
            <p:ph type="title" idx="8"/>
          </p:nvPr>
        </p:nvSpPr>
        <p:spPr>
          <a:xfrm>
            <a:off x="4051781" y="3248778"/>
            <a:ext cx="2283810" cy="3930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2800" dirty="0" smtClean="0">
                <a:latin typeface="Britannic Bold" panose="020B0903060703020204" pitchFamily="34" charset="0"/>
              </a:rPr>
              <a:t>Web Application</a:t>
            </a:r>
            <a:endParaRPr sz="2800" dirty="0">
              <a:latin typeface="Britannic Bold" panose="020B0903060703020204"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Britannic Bold" panose="020B0903060703020204" pitchFamily="34" charset="0"/>
              </a:rPr>
              <a:t>CNN Model </a:t>
            </a:r>
            <a:endParaRPr lang="en-US" dirty="0">
              <a:latin typeface="Britannic Bold" panose="020B0903060703020204" pitchFamily="34" charset="0"/>
            </a:endParaRPr>
          </a:p>
        </p:txBody>
      </p:sp>
      <p:pic>
        <p:nvPicPr>
          <p:cNvPr id="1026" name="Picture 2" descr="Image for po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714" y="1421639"/>
            <a:ext cx="8164800" cy="287394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927251" y="4430331"/>
            <a:ext cx="3283527" cy="578882"/>
          </a:xfrm>
          <a:prstGeom prst="roundRect">
            <a:avLst/>
          </a:prstGeom>
          <a:solidFill>
            <a:srgbClr val="00FFCC">
              <a:alpha val="54902"/>
            </a:srgbClr>
          </a:solidFill>
        </p:spPr>
        <p:txBody>
          <a:bodyPr wrap="square" rtlCol="0">
            <a:spAutoFit/>
          </a:bodyPr>
          <a:lstStyle/>
          <a:p>
            <a:pPr algn="ctr"/>
            <a:r>
              <a:rPr lang="en-US" dirty="0" smtClean="0">
                <a:latin typeface="Barlow" panose="020B0604020202020204" charset="0"/>
              </a:rPr>
              <a:t>1. Convolution: </a:t>
            </a:r>
            <a:r>
              <a:rPr lang="en-US" dirty="0">
                <a:latin typeface="Barlow" panose="020B0604020202020204" charset="0"/>
              </a:rPr>
              <a:t>extract features from the input </a:t>
            </a:r>
            <a:r>
              <a:rPr lang="en-US" dirty="0" smtClean="0">
                <a:latin typeface="Barlow" panose="020B0604020202020204" charset="0"/>
              </a:rPr>
              <a:t>image (matrix of pixel values)</a:t>
            </a:r>
          </a:p>
        </p:txBody>
      </p:sp>
      <p:sp>
        <p:nvSpPr>
          <p:cNvPr id="12" name="TextBox 11"/>
          <p:cNvSpPr txBox="1"/>
          <p:nvPr/>
        </p:nvSpPr>
        <p:spPr>
          <a:xfrm>
            <a:off x="4802050" y="4430331"/>
            <a:ext cx="3496170" cy="578882"/>
          </a:xfrm>
          <a:prstGeom prst="roundRect">
            <a:avLst/>
          </a:prstGeom>
          <a:solidFill>
            <a:srgbClr val="00FFCC">
              <a:alpha val="54902"/>
            </a:srgbClr>
          </a:solidFill>
        </p:spPr>
        <p:txBody>
          <a:bodyPr wrap="square" rtlCol="0">
            <a:spAutoFit/>
          </a:bodyPr>
          <a:lstStyle/>
          <a:p>
            <a:pPr algn="ctr"/>
            <a:r>
              <a:rPr lang="en-US" dirty="0" smtClean="0">
                <a:latin typeface="Barlow" panose="020B0604020202020204" charset="0"/>
              </a:rPr>
              <a:t>2. Pooling: </a:t>
            </a:r>
            <a:r>
              <a:rPr lang="en-US" dirty="0">
                <a:latin typeface="Barlow" panose="020B0604020202020204" charset="0"/>
              </a:rPr>
              <a:t>reduces the dimensionality </a:t>
            </a:r>
            <a:r>
              <a:rPr lang="en-US" dirty="0" smtClean="0">
                <a:latin typeface="Barlow" panose="020B0604020202020204" charset="0"/>
              </a:rPr>
              <a:t>but retains </a:t>
            </a:r>
            <a:r>
              <a:rPr lang="en-US" dirty="0">
                <a:latin typeface="Barlow" panose="020B0604020202020204" charset="0"/>
              </a:rPr>
              <a:t>the most important </a:t>
            </a:r>
            <a:r>
              <a:rPr lang="en-US" dirty="0" smtClean="0">
                <a:latin typeface="Barlow" panose="020B0604020202020204" charset="0"/>
              </a:rPr>
              <a:t>information</a:t>
            </a:r>
          </a:p>
        </p:txBody>
      </p:sp>
      <p:sp>
        <p:nvSpPr>
          <p:cNvPr id="13" name="TextBox 12"/>
          <p:cNvSpPr txBox="1"/>
          <p:nvPr/>
        </p:nvSpPr>
        <p:spPr>
          <a:xfrm>
            <a:off x="4785529" y="659139"/>
            <a:ext cx="3433300" cy="578882"/>
          </a:xfrm>
          <a:prstGeom prst="roundRect">
            <a:avLst/>
          </a:prstGeom>
          <a:solidFill>
            <a:srgbClr val="00FFCC">
              <a:alpha val="54902"/>
            </a:srgbClr>
          </a:solidFill>
        </p:spPr>
        <p:txBody>
          <a:bodyPr wrap="square" rtlCol="0">
            <a:spAutoFit/>
          </a:bodyPr>
          <a:lstStyle/>
          <a:p>
            <a:pPr algn="ctr"/>
            <a:r>
              <a:rPr lang="en-US" dirty="0" smtClean="0">
                <a:latin typeface="Barlow" panose="020B0604020202020204" charset="0"/>
              </a:rPr>
              <a:t>3. Flatten: matrix convert into linear array </a:t>
            </a:r>
            <a:r>
              <a:rPr lang="en-US" dirty="0">
                <a:latin typeface="Barlow" panose="020B0604020202020204" charset="0"/>
              </a:rPr>
              <a:t>to input </a:t>
            </a:r>
            <a:r>
              <a:rPr lang="en-US" dirty="0" smtClean="0">
                <a:latin typeface="Barlow" panose="020B0604020202020204" charset="0"/>
              </a:rPr>
              <a:t> </a:t>
            </a:r>
            <a:r>
              <a:rPr lang="en-US" dirty="0">
                <a:latin typeface="Barlow" panose="020B0604020202020204" charset="0"/>
              </a:rPr>
              <a:t>into the nodes of </a:t>
            </a:r>
            <a:r>
              <a:rPr lang="en-US" dirty="0" smtClean="0">
                <a:latin typeface="Barlow" panose="020B0604020202020204" charset="0"/>
              </a:rPr>
              <a:t>neural </a:t>
            </a:r>
            <a:r>
              <a:rPr lang="en-US" dirty="0">
                <a:latin typeface="Barlow" panose="020B0604020202020204" charset="0"/>
              </a:rPr>
              <a:t>network</a:t>
            </a:r>
            <a:endParaRPr lang="en-US" dirty="0" smtClean="0">
              <a:latin typeface="Barlow" panose="020B0604020202020204" charset="0"/>
            </a:endParaRPr>
          </a:p>
        </p:txBody>
      </p:sp>
      <p:sp>
        <p:nvSpPr>
          <p:cNvPr id="10" name="Oval 9"/>
          <p:cNvSpPr/>
          <p:nvPr/>
        </p:nvSpPr>
        <p:spPr>
          <a:xfrm>
            <a:off x="2032439" y="2775459"/>
            <a:ext cx="781466" cy="44388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336630" y="2769039"/>
            <a:ext cx="762672" cy="39949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5752089" y="2793215"/>
            <a:ext cx="677842" cy="4083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440278" y="1499139"/>
            <a:ext cx="8234236" cy="276999"/>
          </a:xfrm>
          <a:prstGeom prst="rect">
            <a:avLst/>
          </a:prstGeom>
          <a:noFill/>
        </p:spPr>
        <p:txBody>
          <a:bodyPr wrap="square" rtlCol="0">
            <a:spAutoFit/>
          </a:bodyPr>
          <a:lstStyle/>
          <a:p>
            <a:pPr marL="158750" lvl="0" algn="ctr">
              <a:buSzPts val="1100"/>
              <a:defRPr/>
            </a:pPr>
            <a:r>
              <a:rPr lang="en-US" sz="1200" dirty="0">
                <a:latin typeface="Barlow" panose="020B0604020202020204" charset="0"/>
              </a:rPr>
              <a:t> Convolution Neural </a:t>
            </a:r>
            <a:r>
              <a:rPr lang="en-US" sz="1200" dirty="0" smtClean="0">
                <a:latin typeface="Barlow" panose="020B0604020202020204" charset="0"/>
              </a:rPr>
              <a:t>network (CNN) </a:t>
            </a:r>
            <a:r>
              <a:rPr lang="en-US" sz="1200" dirty="0">
                <a:latin typeface="Barlow" panose="020B0604020202020204" charset="0"/>
              </a:rPr>
              <a:t>, a class of deep, feed-forward artificial neural </a:t>
            </a:r>
            <a:r>
              <a:rPr lang="en-US" sz="1200" dirty="0" smtClean="0">
                <a:latin typeface="Barlow" panose="020B0604020202020204" charset="0"/>
              </a:rPr>
              <a:t>networks (visual imagery)</a:t>
            </a:r>
            <a:endParaRPr lang="en-US" sz="1200" dirty="0">
              <a:latin typeface="Barlow" panose="020B0604020202020204" charset="0"/>
            </a:endParaRPr>
          </a:p>
        </p:txBody>
      </p:sp>
    </p:spTree>
    <p:extLst>
      <p:ext uri="{BB962C8B-B14F-4D97-AF65-F5344CB8AC3E}">
        <p14:creationId xmlns:p14="http://schemas.microsoft.com/office/powerpoint/2010/main" val="228782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5" grpId="0"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Britannic Bold" panose="020B0903060703020204" pitchFamily="34" charset="0"/>
              </a:rPr>
              <a:t>Model Evaluation (CNN)</a:t>
            </a:r>
            <a:endParaRPr lang="en-US" dirty="0">
              <a:latin typeface="Britannic Bold" panose="020B0903060703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612029708"/>
              </p:ext>
            </p:extLst>
          </p:nvPr>
        </p:nvGraphicFramePr>
        <p:xfrm>
          <a:off x="4802050" y="1609028"/>
          <a:ext cx="3991263" cy="2767710"/>
        </p:xfrm>
        <a:graphic>
          <a:graphicData uri="http://schemas.openxmlformats.org/drawingml/2006/table">
            <a:tbl>
              <a:tblPr firstRow="1" bandRow="1">
                <a:tableStyleId>{5940675A-B579-460E-94D1-54222C63F5DA}</a:tableStyleId>
              </a:tblPr>
              <a:tblGrid>
                <a:gridCol w="2025123"/>
                <a:gridCol w="1966140"/>
              </a:tblGrid>
              <a:tr h="497803">
                <a:tc gridSpan="2">
                  <a:txBody>
                    <a:bodyPr/>
                    <a:lstStyle/>
                    <a:p>
                      <a:pPr algn="ctr">
                        <a:spcBef>
                          <a:spcPts val="600"/>
                        </a:spcBef>
                        <a:spcAft>
                          <a:spcPts val="600"/>
                        </a:spcAft>
                      </a:pPr>
                      <a:r>
                        <a:rPr lang="en-US" sz="2400" b="0" baseline="0" dirty="0" smtClean="0">
                          <a:latin typeface="Barlow" panose="020B0604020202020204" charset="0"/>
                        </a:rPr>
                        <a:t>Performance Results</a:t>
                      </a:r>
                      <a:endParaRPr lang="en-US" sz="2400" b="0" dirty="0">
                        <a:solidFill>
                          <a:schemeClr val="tx1"/>
                        </a:solidFill>
                        <a:latin typeface="Barlow" panose="020B0604020202020204" charset="0"/>
                      </a:endParaRPr>
                    </a:p>
                  </a:txBody>
                  <a:tcPr marL="82189" marR="82189" marT="41095" marB="41095" anchor="ctr"/>
                </a:tc>
                <a:tc hMerge="1">
                  <a:txBody>
                    <a:bodyPr/>
                    <a:lstStyle/>
                    <a:p>
                      <a:endParaRPr lang="en-US" dirty="0"/>
                    </a:p>
                  </a:txBody>
                  <a:tcPr/>
                </a:tc>
              </a:tr>
              <a:tr h="366463">
                <a:tc>
                  <a:txBody>
                    <a:bodyPr/>
                    <a:lstStyle/>
                    <a:p>
                      <a:pPr algn="ctr">
                        <a:spcBef>
                          <a:spcPts val="600"/>
                        </a:spcBef>
                        <a:spcAft>
                          <a:spcPts val="600"/>
                        </a:spcAft>
                      </a:pPr>
                      <a:r>
                        <a:rPr lang="en-US" sz="1600" dirty="0" smtClean="0">
                          <a:latin typeface="Barlow" panose="020B0604020202020204" charset="0"/>
                        </a:rPr>
                        <a:t>Loss</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dirty="0" smtClean="0">
                          <a:latin typeface="Barlow" panose="020B0604020202020204" charset="0"/>
                        </a:rPr>
                        <a:t>0.38</a:t>
                      </a:r>
                      <a:endParaRPr lang="en-US" sz="1600" b="0" dirty="0">
                        <a:solidFill>
                          <a:schemeClr val="tx1"/>
                        </a:solidFill>
                        <a:latin typeface="Barlow" panose="020B0604020202020204" charset="0"/>
                      </a:endParaRPr>
                    </a:p>
                  </a:txBody>
                  <a:tcPr marL="82189" marR="82189" marT="41095" marB="41095" anchor="ctr"/>
                </a:tc>
              </a:tr>
              <a:tr h="366463">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dirty="0" smtClean="0">
                          <a:latin typeface="Barlow" panose="020B0604020202020204" charset="0"/>
                        </a:rPr>
                        <a:t>Accuracy</a:t>
                      </a:r>
                      <a:endParaRPr lang="en-US" sz="1600" b="0" dirty="0" smtClean="0">
                        <a:solidFill>
                          <a:schemeClr val="tx1"/>
                        </a:solidFill>
                        <a:latin typeface="Barlow" panose="020B0604020202020204" charset="0"/>
                      </a:endParaRPr>
                    </a:p>
                  </a:txBody>
                  <a:tcPr marL="82189" marR="82189" marT="41095" marB="41095" anchor="ctr"/>
                </a:tc>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b="0" dirty="0" smtClean="0">
                          <a:solidFill>
                            <a:schemeClr val="tx1"/>
                          </a:solidFill>
                          <a:latin typeface="Barlow" panose="020B0604020202020204" charset="0"/>
                        </a:rPr>
                        <a:t>83%</a:t>
                      </a:r>
                    </a:p>
                  </a:txBody>
                  <a:tcPr marL="82189" marR="82189" marT="41095" marB="41095" anchor="ctr"/>
                </a:tc>
              </a:tr>
              <a:tr h="366463">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b="0" dirty="0" smtClean="0">
                          <a:solidFill>
                            <a:schemeClr val="tx1"/>
                          </a:solidFill>
                          <a:latin typeface="Barlow" panose="020B0604020202020204" charset="0"/>
                        </a:rPr>
                        <a:t>AUC-score</a:t>
                      </a:r>
                    </a:p>
                  </a:txBody>
                  <a:tcPr marL="82189" marR="82189" marT="41095" marB="41095" anchor="ctr"/>
                </a:tc>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b="0" dirty="0" smtClean="0">
                          <a:solidFill>
                            <a:schemeClr val="tx1"/>
                          </a:solidFill>
                          <a:latin typeface="Barlow" panose="020B0604020202020204" charset="0"/>
                        </a:rPr>
                        <a:t>0.91</a:t>
                      </a:r>
                    </a:p>
                  </a:txBody>
                  <a:tcPr marL="82189" marR="82189" marT="41095" marB="41095" anchor="ctr"/>
                </a:tc>
              </a:tr>
              <a:tr h="366463">
                <a:tc>
                  <a:txBody>
                    <a:bodyPr/>
                    <a:lstStyle/>
                    <a:p>
                      <a:pPr algn="ctr">
                        <a:spcBef>
                          <a:spcPts val="600"/>
                        </a:spcBef>
                        <a:spcAft>
                          <a:spcPts val="600"/>
                        </a:spcAft>
                      </a:pPr>
                      <a:r>
                        <a:rPr lang="en-US" sz="1600" dirty="0" smtClean="0">
                          <a:latin typeface="Barlow" panose="020B0604020202020204" charset="0"/>
                        </a:rPr>
                        <a:t>Precision</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b="0" dirty="0" smtClean="0">
                          <a:solidFill>
                            <a:schemeClr val="tx1"/>
                          </a:solidFill>
                          <a:latin typeface="Barlow" panose="020B0604020202020204" charset="0"/>
                        </a:rPr>
                        <a:t>84%</a:t>
                      </a:r>
                      <a:endParaRPr lang="en-US" sz="1600" b="0" dirty="0">
                        <a:solidFill>
                          <a:schemeClr val="tx1"/>
                        </a:solidFill>
                        <a:latin typeface="Barlow" panose="020B0604020202020204" charset="0"/>
                      </a:endParaRPr>
                    </a:p>
                  </a:txBody>
                  <a:tcPr marL="82189" marR="82189" marT="41095" marB="41095" anchor="ctr"/>
                </a:tc>
              </a:tr>
              <a:tr h="396898">
                <a:tc>
                  <a:txBody>
                    <a:bodyPr/>
                    <a:lstStyle/>
                    <a:p>
                      <a:pPr algn="ctr">
                        <a:spcBef>
                          <a:spcPts val="600"/>
                        </a:spcBef>
                        <a:spcAft>
                          <a:spcPts val="600"/>
                        </a:spcAft>
                      </a:pPr>
                      <a:r>
                        <a:rPr lang="en-US" sz="1600" dirty="0" smtClean="0">
                          <a:latin typeface="Barlow" panose="020B0604020202020204" charset="0"/>
                        </a:rPr>
                        <a:t>Recall (Sensitivity)</a:t>
                      </a:r>
                      <a:endParaRPr lang="en-US" sz="1600" b="0" dirty="0">
                        <a:solidFill>
                          <a:schemeClr val="tx1"/>
                        </a:solidFill>
                        <a:latin typeface="Barlow" panose="020B0604020202020204" charset="0"/>
                      </a:endParaRPr>
                    </a:p>
                  </a:txBody>
                  <a:tcPr marL="82189" marR="82189" marT="41095" marB="41095" anchor="ctr"/>
                </a:tc>
                <a:tc>
                  <a:txBody>
                    <a:bodyPr/>
                    <a:lstStyle/>
                    <a:p>
                      <a:pPr algn="ctr">
                        <a:spcBef>
                          <a:spcPts val="600"/>
                        </a:spcBef>
                        <a:spcAft>
                          <a:spcPts val="600"/>
                        </a:spcAft>
                      </a:pPr>
                      <a:r>
                        <a:rPr lang="en-US" sz="1600" b="0" dirty="0" smtClean="0">
                          <a:solidFill>
                            <a:schemeClr val="tx1"/>
                          </a:solidFill>
                          <a:latin typeface="Barlow" panose="020B0604020202020204" charset="0"/>
                        </a:rPr>
                        <a:t>82%</a:t>
                      </a:r>
                      <a:endParaRPr lang="en-US" sz="1600" b="0" dirty="0">
                        <a:solidFill>
                          <a:schemeClr val="tx1"/>
                        </a:solidFill>
                        <a:latin typeface="Barlow" panose="020B0604020202020204" charset="0"/>
                      </a:endParaRPr>
                    </a:p>
                  </a:txBody>
                  <a:tcPr marL="82189" marR="82189" marT="41095" marB="41095" anchor="ctr"/>
                </a:tc>
              </a:tr>
              <a:tr h="407157">
                <a:tc>
                  <a:txBody>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600" dirty="0" smtClean="0">
                          <a:latin typeface="Barlow" panose="020B0604020202020204" charset="0"/>
                        </a:rPr>
                        <a:t>F1-score</a:t>
                      </a:r>
                      <a:endParaRPr lang="en-US" sz="1600" b="0" dirty="0" smtClean="0">
                        <a:solidFill>
                          <a:schemeClr val="tx1"/>
                        </a:solidFill>
                        <a:latin typeface="Barlow" panose="020B0604020202020204" charset="0"/>
                      </a:endParaRPr>
                    </a:p>
                  </a:txBody>
                  <a:tcPr marL="82189" marR="82189" marT="41095" marB="41095" anchor="ctr"/>
                </a:tc>
                <a:tc>
                  <a:txBody>
                    <a:bodyPr/>
                    <a:lstStyle/>
                    <a:p>
                      <a:pPr marL="0" indent="0" algn="ctr">
                        <a:spcBef>
                          <a:spcPts val="600"/>
                        </a:spcBef>
                        <a:spcAft>
                          <a:spcPts val="600"/>
                        </a:spcAft>
                        <a:buFontTx/>
                        <a:buNone/>
                      </a:pPr>
                      <a:r>
                        <a:rPr lang="en-US" sz="1600" b="0" dirty="0" smtClean="0">
                          <a:solidFill>
                            <a:schemeClr val="tx1"/>
                          </a:solidFill>
                          <a:latin typeface="Barlow" panose="020B0604020202020204" charset="0"/>
                        </a:rPr>
                        <a:t>0.83</a:t>
                      </a:r>
                    </a:p>
                  </a:txBody>
                  <a:tcPr marL="82189" marR="82189" marT="41095" marB="41095" anchor="ctr"/>
                </a:tc>
              </a:tr>
            </a:tbl>
          </a:graphicData>
        </a:graphic>
      </p:graphicFrame>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650" y="1322840"/>
            <a:ext cx="3597908" cy="3515007"/>
          </a:xfrm>
          <a:prstGeom prst="rect">
            <a:avLst/>
          </a:prstGeom>
        </p:spPr>
      </p:pic>
    </p:spTree>
    <p:extLst>
      <p:ext uri="{BB962C8B-B14F-4D97-AF65-F5344CB8AC3E}">
        <p14:creationId xmlns:p14="http://schemas.microsoft.com/office/powerpoint/2010/main" val="17260415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219" name="Google Shape;1219;p52"/>
          <p:cNvSpPr txBox="1">
            <a:spLocks noGrp="1"/>
          </p:cNvSpPr>
          <p:nvPr>
            <p:ph type="title" idx="2"/>
          </p:nvPr>
        </p:nvSpPr>
        <p:spPr>
          <a:xfrm flipH="1">
            <a:off x="7482079" y="1588775"/>
            <a:ext cx="7362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
        <p:nvSpPr>
          <p:cNvPr id="1220" name="Google Shape;1220;p52"/>
          <p:cNvSpPr txBox="1">
            <a:spLocks noGrp="1"/>
          </p:cNvSpPr>
          <p:nvPr>
            <p:ph type="title"/>
          </p:nvPr>
        </p:nvSpPr>
        <p:spPr>
          <a:xfrm>
            <a:off x="386291" y="2032622"/>
            <a:ext cx="7018200" cy="6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6000" dirty="0" smtClean="0">
                <a:latin typeface="Britannic Bold" panose="020B0903060703020204" pitchFamily="34" charset="0"/>
              </a:rPr>
              <a:t>Web Application</a:t>
            </a:r>
            <a:endParaRPr sz="6000" dirty="0">
              <a:latin typeface="Britannic Bold" panose="020B0903060703020204" pitchFamily="34" charset="0"/>
            </a:endParaRPr>
          </a:p>
        </p:txBody>
      </p:sp>
      <p:grpSp>
        <p:nvGrpSpPr>
          <p:cNvPr id="146" name="Google Shape;1194;p52"/>
          <p:cNvGrpSpPr/>
          <p:nvPr/>
        </p:nvGrpSpPr>
        <p:grpSpPr>
          <a:xfrm rot="3739218" flipH="1">
            <a:off x="797994" y="2281788"/>
            <a:ext cx="608797" cy="432145"/>
            <a:chOff x="4636400" y="2655400"/>
            <a:chExt cx="414425" cy="294200"/>
          </a:xfrm>
        </p:grpSpPr>
        <p:sp>
          <p:nvSpPr>
            <p:cNvPr id="147" name="Google Shape;1195;p5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196;p5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197;p5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198;p5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199;p5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200;p5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201;p5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202;p52"/>
          <p:cNvGrpSpPr/>
          <p:nvPr/>
        </p:nvGrpSpPr>
        <p:grpSpPr>
          <a:xfrm rot="2700000" flipH="1">
            <a:off x="1138278" y="344096"/>
            <a:ext cx="761794" cy="1142678"/>
            <a:chOff x="8229025" y="-95525"/>
            <a:chExt cx="455650" cy="649775"/>
          </a:xfrm>
        </p:grpSpPr>
        <p:sp>
          <p:nvSpPr>
            <p:cNvPr id="155" name="Google Shape;1203;p5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204;p5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205;p5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206;p5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207;p5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208;p5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209;p5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210;p5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211;p52"/>
          <p:cNvGrpSpPr/>
          <p:nvPr/>
        </p:nvGrpSpPr>
        <p:grpSpPr>
          <a:xfrm flipH="1">
            <a:off x="3527839" y="4003902"/>
            <a:ext cx="538877" cy="382519"/>
            <a:chOff x="4636400" y="2655400"/>
            <a:chExt cx="414425" cy="294200"/>
          </a:xfrm>
        </p:grpSpPr>
        <p:sp>
          <p:nvSpPr>
            <p:cNvPr id="164" name="Google Shape;1212;p5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213;p5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214;p5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215;p5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216;p5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217;p5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218;p5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221;p52"/>
          <p:cNvGrpSpPr/>
          <p:nvPr/>
        </p:nvGrpSpPr>
        <p:grpSpPr>
          <a:xfrm rot="-3029167" flipH="1">
            <a:off x="1961059" y="3427303"/>
            <a:ext cx="592456" cy="844875"/>
            <a:chOff x="8229025" y="-95525"/>
            <a:chExt cx="455650" cy="649775"/>
          </a:xfrm>
        </p:grpSpPr>
        <p:sp>
          <p:nvSpPr>
            <p:cNvPr id="172" name="Google Shape;1222;p5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223;p5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224;p5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225;p5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226;p5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227;p5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228;p5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229;p5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1652;p65"/>
          <p:cNvSpPr txBox="1">
            <a:spLocks noGrp="1"/>
          </p:cNvSpPr>
          <p:nvPr>
            <p:ph type="subTitle" idx="1"/>
          </p:nvPr>
        </p:nvSpPr>
        <p:spPr>
          <a:xfrm flipH="1">
            <a:off x="2731991" y="2736251"/>
            <a:ext cx="4672500" cy="466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Using Flask</a:t>
            </a:r>
            <a:endParaRPr dirty="0"/>
          </a:p>
        </p:txBody>
      </p:sp>
    </p:spTree>
    <p:extLst>
      <p:ext uri="{BB962C8B-B14F-4D97-AF65-F5344CB8AC3E}">
        <p14:creationId xmlns:p14="http://schemas.microsoft.com/office/powerpoint/2010/main" val="36294828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endParaRPr lang="en-US"/>
          </a:p>
        </p:txBody>
      </p:sp>
      <p:pic>
        <p:nvPicPr>
          <p:cNvPr id="9" name="Breast Cancer Detector App - Google Chrome 2020-11-16 17-21-4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48" y="0"/>
            <a:ext cx="9141852" cy="4913745"/>
          </a:xfrm>
          <a:prstGeom prst="rect">
            <a:avLst/>
          </a:prstGeom>
        </p:spPr>
      </p:pic>
    </p:spTree>
    <p:extLst>
      <p:ext uri="{BB962C8B-B14F-4D97-AF65-F5344CB8AC3E}">
        <p14:creationId xmlns:p14="http://schemas.microsoft.com/office/powerpoint/2010/main" val="5023637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0"/>
        <p:cNvGrpSpPr/>
        <p:nvPr/>
      </p:nvGrpSpPr>
      <p:grpSpPr>
        <a:xfrm>
          <a:off x="0" y="0"/>
          <a:ext cx="0" cy="0"/>
          <a:chOff x="0" y="0"/>
          <a:chExt cx="0" cy="0"/>
        </a:xfrm>
      </p:grpSpPr>
      <p:sp>
        <p:nvSpPr>
          <p:cNvPr id="1651" name="Google Shape;1651;p65"/>
          <p:cNvSpPr txBox="1">
            <a:spLocks noGrp="1"/>
          </p:cNvSpPr>
          <p:nvPr>
            <p:ph type="title"/>
          </p:nvPr>
        </p:nvSpPr>
        <p:spPr>
          <a:xfrm>
            <a:off x="571625" y="2119350"/>
            <a:ext cx="1093500" cy="12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6</a:t>
            </a:r>
            <a:endParaRPr dirty="0"/>
          </a:p>
        </p:txBody>
      </p:sp>
      <p:sp>
        <p:nvSpPr>
          <p:cNvPr id="1652" name="Google Shape;1652;p65"/>
          <p:cNvSpPr txBox="1">
            <a:spLocks noGrp="1"/>
          </p:cNvSpPr>
          <p:nvPr>
            <p:ph type="subTitle" idx="1"/>
          </p:nvPr>
        </p:nvSpPr>
        <p:spPr>
          <a:xfrm flipH="1">
            <a:off x="715374" y="3495883"/>
            <a:ext cx="4672500" cy="4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653" name="Google Shape;1653;p65"/>
          <p:cNvSpPr txBox="1">
            <a:spLocks noGrp="1"/>
          </p:cNvSpPr>
          <p:nvPr>
            <p:ph type="title" idx="2"/>
          </p:nvPr>
        </p:nvSpPr>
        <p:spPr>
          <a:xfrm flipH="1">
            <a:off x="1532449" y="2637887"/>
            <a:ext cx="5278800" cy="69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smtClean="0">
                <a:latin typeface="Britannic Bold" panose="020B0903060703020204" pitchFamily="34" charset="0"/>
              </a:rPr>
              <a:t>Conclusion</a:t>
            </a:r>
            <a:endParaRPr sz="6000" dirty="0">
              <a:latin typeface="Britannic Bold" panose="020B0903060703020204" pitchFamily="34" charset="0"/>
            </a:endParaRPr>
          </a:p>
        </p:txBody>
      </p:sp>
      <p:grpSp>
        <p:nvGrpSpPr>
          <p:cNvPr id="193" name="Google Shape;1273;p55"/>
          <p:cNvGrpSpPr/>
          <p:nvPr/>
        </p:nvGrpSpPr>
        <p:grpSpPr>
          <a:xfrm flipH="1">
            <a:off x="5388262" y="695030"/>
            <a:ext cx="3950773" cy="4152863"/>
            <a:chOff x="-201851" y="1356359"/>
            <a:chExt cx="3606036" cy="3790838"/>
          </a:xfrm>
        </p:grpSpPr>
        <p:sp>
          <p:nvSpPr>
            <p:cNvPr id="194" name="Google Shape;1274;p55"/>
            <p:cNvSpPr/>
            <p:nvPr/>
          </p:nvSpPr>
          <p:spPr>
            <a:xfrm>
              <a:off x="-201851" y="1356359"/>
              <a:ext cx="3601485" cy="3790838"/>
            </a:xfrm>
            <a:custGeom>
              <a:avLst/>
              <a:gdLst/>
              <a:ahLst/>
              <a:cxnLst/>
              <a:rect l="l" t="t" r="r" b="b"/>
              <a:pathLst>
                <a:path w="128993" h="135775" extrusionOk="0">
                  <a:moveTo>
                    <a:pt x="43193" y="1"/>
                  </a:moveTo>
                  <a:cubicBezTo>
                    <a:pt x="37938" y="1"/>
                    <a:pt x="37793" y="3337"/>
                    <a:pt x="37793" y="3337"/>
                  </a:cubicBezTo>
                  <a:cubicBezTo>
                    <a:pt x="36349" y="5844"/>
                    <a:pt x="34741" y="8297"/>
                    <a:pt x="33025" y="10640"/>
                  </a:cubicBezTo>
                  <a:cubicBezTo>
                    <a:pt x="30654" y="13801"/>
                    <a:pt x="24523" y="16634"/>
                    <a:pt x="24523" y="16634"/>
                  </a:cubicBezTo>
                  <a:cubicBezTo>
                    <a:pt x="23951" y="16634"/>
                    <a:pt x="23406" y="16689"/>
                    <a:pt x="22861" y="16798"/>
                  </a:cubicBezTo>
                  <a:cubicBezTo>
                    <a:pt x="22827" y="16806"/>
                    <a:pt x="22780" y="16809"/>
                    <a:pt x="22720" y="16809"/>
                  </a:cubicBezTo>
                  <a:cubicBezTo>
                    <a:pt x="22211" y="16809"/>
                    <a:pt x="20782" y="16559"/>
                    <a:pt x="18887" y="16559"/>
                  </a:cubicBezTo>
                  <a:cubicBezTo>
                    <a:pt x="17066" y="16559"/>
                    <a:pt x="14815" y="16790"/>
                    <a:pt x="12534" y="17697"/>
                  </a:cubicBezTo>
                  <a:cubicBezTo>
                    <a:pt x="7629" y="19632"/>
                    <a:pt x="3433" y="26198"/>
                    <a:pt x="3433" y="26198"/>
                  </a:cubicBezTo>
                  <a:lnTo>
                    <a:pt x="899" y="33528"/>
                  </a:lnTo>
                  <a:lnTo>
                    <a:pt x="3134" y="69414"/>
                  </a:lnTo>
                  <a:lnTo>
                    <a:pt x="5368" y="71948"/>
                  </a:lnTo>
                  <a:cubicBezTo>
                    <a:pt x="5368" y="71948"/>
                    <a:pt x="10600" y="64754"/>
                    <a:pt x="12234" y="62656"/>
                  </a:cubicBezTo>
                  <a:cubicBezTo>
                    <a:pt x="13869" y="60585"/>
                    <a:pt x="15368" y="58787"/>
                    <a:pt x="15368" y="58787"/>
                  </a:cubicBezTo>
                  <a:cubicBezTo>
                    <a:pt x="15368" y="58787"/>
                    <a:pt x="19101" y="62792"/>
                    <a:pt x="20000" y="64455"/>
                  </a:cubicBezTo>
                  <a:cubicBezTo>
                    <a:pt x="20899" y="66117"/>
                    <a:pt x="21962" y="70885"/>
                    <a:pt x="21962" y="70885"/>
                  </a:cubicBezTo>
                  <a:cubicBezTo>
                    <a:pt x="21962" y="70885"/>
                    <a:pt x="24632" y="77915"/>
                    <a:pt x="24932" y="81049"/>
                  </a:cubicBezTo>
                  <a:cubicBezTo>
                    <a:pt x="25232" y="84182"/>
                    <a:pt x="28529" y="96008"/>
                    <a:pt x="28529" y="96008"/>
                  </a:cubicBezTo>
                  <a:cubicBezTo>
                    <a:pt x="28529" y="96008"/>
                    <a:pt x="20463" y="94073"/>
                    <a:pt x="18065" y="93773"/>
                  </a:cubicBezTo>
                  <a:cubicBezTo>
                    <a:pt x="15695" y="93446"/>
                    <a:pt x="1035" y="88678"/>
                    <a:pt x="1035" y="88678"/>
                  </a:cubicBezTo>
                  <a:cubicBezTo>
                    <a:pt x="1035" y="88678"/>
                    <a:pt x="0" y="107833"/>
                    <a:pt x="436" y="107833"/>
                  </a:cubicBezTo>
                  <a:cubicBezTo>
                    <a:pt x="899" y="107833"/>
                    <a:pt x="11798" y="108406"/>
                    <a:pt x="12398" y="108569"/>
                  </a:cubicBezTo>
                  <a:cubicBezTo>
                    <a:pt x="12546" y="108603"/>
                    <a:pt x="12885" y="108620"/>
                    <a:pt x="13359" y="108620"/>
                  </a:cubicBezTo>
                  <a:cubicBezTo>
                    <a:pt x="14804" y="108620"/>
                    <a:pt x="17504" y="108461"/>
                    <a:pt x="19864" y="108133"/>
                  </a:cubicBezTo>
                  <a:cubicBezTo>
                    <a:pt x="20224" y="108080"/>
                    <a:pt x="20602" y="108057"/>
                    <a:pt x="20988" y="108057"/>
                  </a:cubicBezTo>
                  <a:cubicBezTo>
                    <a:pt x="23986" y="108057"/>
                    <a:pt x="27493" y="109468"/>
                    <a:pt x="27493" y="109468"/>
                  </a:cubicBezTo>
                  <a:cubicBezTo>
                    <a:pt x="27493" y="109468"/>
                    <a:pt x="27596" y="109428"/>
                    <a:pt x="27703" y="109428"/>
                  </a:cubicBezTo>
                  <a:cubicBezTo>
                    <a:pt x="27888" y="109428"/>
                    <a:pt x="28086" y="109548"/>
                    <a:pt x="27793" y="110204"/>
                  </a:cubicBezTo>
                  <a:cubicBezTo>
                    <a:pt x="27357" y="111267"/>
                    <a:pt x="23624" y="113201"/>
                    <a:pt x="18392" y="120231"/>
                  </a:cubicBezTo>
                  <a:cubicBezTo>
                    <a:pt x="13134" y="127261"/>
                    <a:pt x="13433" y="134427"/>
                    <a:pt x="13433" y="134427"/>
                  </a:cubicBezTo>
                  <a:cubicBezTo>
                    <a:pt x="13433" y="134427"/>
                    <a:pt x="24337" y="135775"/>
                    <a:pt x="25836" y="135775"/>
                  </a:cubicBezTo>
                  <a:cubicBezTo>
                    <a:pt x="25918" y="135775"/>
                    <a:pt x="25972" y="135771"/>
                    <a:pt x="25995" y="135762"/>
                  </a:cubicBezTo>
                  <a:cubicBezTo>
                    <a:pt x="26458" y="135626"/>
                    <a:pt x="82780" y="131566"/>
                    <a:pt x="82780" y="131566"/>
                  </a:cubicBezTo>
                  <a:lnTo>
                    <a:pt x="84142" y="129495"/>
                  </a:lnTo>
                  <a:cubicBezTo>
                    <a:pt x="84142" y="129495"/>
                    <a:pt x="83706" y="120068"/>
                    <a:pt x="84305" y="117234"/>
                  </a:cubicBezTo>
                  <a:cubicBezTo>
                    <a:pt x="84905" y="114373"/>
                    <a:pt x="86104" y="110803"/>
                    <a:pt x="87003" y="107806"/>
                  </a:cubicBezTo>
                  <a:cubicBezTo>
                    <a:pt x="87902" y="104809"/>
                    <a:pt x="91036" y="99277"/>
                    <a:pt x="91172" y="97207"/>
                  </a:cubicBezTo>
                  <a:cubicBezTo>
                    <a:pt x="91335" y="95109"/>
                    <a:pt x="92671" y="90476"/>
                    <a:pt x="92834" y="88678"/>
                  </a:cubicBezTo>
                  <a:cubicBezTo>
                    <a:pt x="92970" y="86880"/>
                    <a:pt x="94905" y="85708"/>
                    <a:pt x="97003" y="83310"/>
                  </a:cubicBezTo>
                  <a:cubicBezTo>
                    <a:pt x="99101" y="80912"/>
                    <a:pt x="101335" y="73446"/>
                    <a:pt x="101335" y="73446"/>
                  </a:cubicBezTo>
                  <a:cubicBezTo>
                    <a:pt x="101335" y="73446"/>
                    <a:pt x="104469" y="77179"/>
                    <a:pt x="106867" y="79577"/>
                  </a:cubicBezTo>
                  <a:cubicBezTo>
                    <a:pt x="109265" y="81948"/>
                    <a:pt x="110327" y="83310"/>
                    <a:pt x="111499" y="83910"/>
                  </a:cubicBezTo>
                  <a:cubicBezTo>
                    <a:pt x="112698" y="84482"/>
                    <a:pt x="118692" y="87779"/>
                    <a:pt x="119592" y="88242"/>
                  </a:cubicBezTo>
                  <a:cubicBezTo>
                    <a:pt x="120168" y="88530"/>
                    <a:pt x="121540" y="88961"/>
                    <a:pt x="122712" y="88961"/>
                  </a:cubicBezTo>
                  <a:cubicBezTo>
                    <a:pt x="123314" y="88961"/>
                    <a:pt x="123863" y="88847"/>
                    <a:pt x="124224" y="88542"/>
                  </a:cubicBezTo>
                  <a:cubicBezTo>
                    <a:pt x="125259" y="87643"/>
                    <a:pt x="126022" y="85545"/>
                    <a:pt x="126022" y="85545"/>
                  </a:cubicBezTo>
                  <a:cubicBezTo>
                    <a:pt x="126022" y="85545"/>
                    <a:pt x="128120" y="83637"/>
                    <a:pt x="128556" y="81076"/>
                  </a:cubicBezTo>
                  <a:cubicBezTo>
                    <a:pt x="128992" y="78542"/>
                    <a:pt x="126458" y="73147"/>
                    <a:pt x="124823" y="70013"/>
                  </a:cubicBezTo>
                  <a:cubicBezTo>
                    <a:pt x="123761" y="68051"/>
                    <a:pt x="122398" y="66307"/>
                    <a:pt x="120791" y="64782"/>
                  </a:cubicBezTo>
                  <a:cubicBezTo>
                    <a:pt x="120791" y="64782"/>
                    <a:pt x="120491" y="63583"/>
                    <a:pt x="118829" y="60749"/>
                  </a:cubicBezTo>
                  <a:cubicBezTo>
                    <a:pt x="117521" y="58406"/>
                    <a:pt x="115913" y="56226"/>
                    <a:pt x="114060" y="54291"/>
                  </a:cubicBezTo>
                  <a:cubicBezTo>
                    <a:pt x="112126" y="52220"/>
                    <a:pt x="107929" y="45490"/>
                    <a:pt x="105831" y="43392"/>
                  </a:cubicBezTo>
                  <a:cubicBezTo>
                    <a:pt x="103760" y="41294"/>
                    <a:pt x="100927" y="33228"/>
                    <a:pt x="97766" y="29332"/>
                  </a:cubicBezTo>
                  <a:cubicBezTo>
                    <a:pt x="94605" y="25463"/>
                    <a:pt x="89837" y="19332"/>
                    <a:pt x="87902" y="18569"/>
                  </a:cubicBezTo>
                  <a:cubicBezTo>
                    <a:pt x="86173" y="17921"/>
                    <a:pt x="79831" y="17018"/>
                    <a:pt x="75272" y="17018"/>
                  </a:cubicBezTo>
                  <a:cubicBezTo>
                    <a:pt x="74658" y="17018"/>
                    <a:pt x="74076" y="17035"/>
                    <a:pt x="73542" y="17070"/>
                  </a:cubicBezTo>
                  <a:cubicBezTo>
                    <a:pt x="73345" y="17084"/>
                    <a:pt x="73148" y="17090"/>
                    <a:pt x="72951" y="17090"/>
                  </a:cubicBezTo>
                  <a:cubicBezTo>
                    <a:pt x="68649" y="17090"/>
                    <a:pt x="64414" y="14100"/>
                    <a:pt x="64414" y="14100"/>
                  </a:cubicBezTo>
                  <a:lnTo>
                    <a:pt x="65777" y="8705"/>
                  </a:lnTo>
                  <a:cubicBezTo>
                    <a:pt x="66131" y="7234"/>
                    <a:pt x="66131" y="5681"/>
                    <a:pt x="65777" y="4209"/>
                  </a:cubicBezTo>
                  <a:cubicBezTo>
                    <a:pt x="65177" y="1839"/>
                    <a:pt x="63215" y="1839"/>
                    <a:pt x="59183" y="1539"/>
                  </a:cubicBezTo>
                  <a:cubicBezTo>
                    <a:pt x="55123" y="1239"/>
                    <a:pt x="50518" y="504"/>
                    <a:pt x="44224" y="40"/>
                  </a:cubicBezTo>
                  <a:cubicBezTo>
                    <a:pt x="43860" y="14"/>
                    <a:pt x="43517" y="1"/>
                    <a:pt x="43193" y="1"/>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275;p55"/>
            <p:cNvSpPr/>
            <p:nvPr/>
          </p:nvSpPr>
          <p:spPr>
            <a:xfrm>
              <a:off x="154911" y="2816938"/>
              <a:ext cx="276966" cy="260438"/>
            </a:xfrm>
            <a:custGeom>
              <a:avLst/>
              <a:gdLst/>
              <a:ahLst/>
              <a:cxnLst/>
              <a:rect l="l" t="t" r="r" b="b"/>
              <a:pathLst>
                <a:path w="9920" h="9328" extrusionOk="0">
                  <a:moveTo>
                    <a:pt x="9354" y="1"/>
                  </a:moveTo>
                  <a:cubicBezTo>
                    <a:pt x="8509" y="1"/>
                    <a:pt x="7642" y="447"/>
                    <a:pt x="6977" y="915"/>
                  </a:cubicBezTo>
                  <a:cubicBezTo>
                    <a:pt x="6132" y="1515"/>
                    <a:pt x="5369" y="2223"/>
                    <a:pt x="4715" y="3041"/>
                  </a:cubicBezTo>
                  <a:cubicBezTo>
                    <a:pt x="3053" y="4948"/>
                    <a:pt x="1500" y="6965"/>
                    <a:pt x="83" y="9063"/>
                  </a:cubicBezTo>
                  <a:cubicBezTo>
                    <a:pt x="0" y="9187"/>
                    <a:pt x="138" y="9327"/>
                    <a:pt x="269" y="9327"/>
                  </a:cubicBezTo>
                  <a:cubicBezTo>
                    <a:pt x="310" y="9327"/>
                    <a:pt x="350" y="9313"/>
                    <a:pt x="383" y="9281"/>
                  </a:cubicBezTo>
                  <a:cubicBezTo>
                    <a:pt x="2018" y="7537"/>
                    <a:pt x="3407" y="5602"/>
                    <a:pt x="4933" y="3776"/>
                  </a:cubicBezTo>
                  <a:cubicBezTo>
                    <a:pt x="5560" y="3014"/>
                    <a:pt x="6241" y="2305"/>
                    <a:pt x="7004" y="1706"/>
                  </a:cubicBezTo>
                  <a:cubicBezTo>
                    <a:pt x="7849" y="1052"/>
                    <a:pt x="8721" y="806"/>
                    <a:pt x="9674" y="452"/>
                  </a:cubicBezTo>
                  <a:cubicBezTo>
                    <a:pt x="9920" y="370"/>
                    <a:pt x="9865" y="44"/>
                    <a:pt x="9620" y="16"/>
                  </a:cubicBezTo>
                  <a:cubicBezTo>
                    <a:pt x="9532" y="6"/>
                    <a:pt x="9443" y="1"/>
                    <a:pt x="935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276;p55"/>
            <p:cNvSpPr/>
            <p:nvPr/>
          </p:nvSpPr>
          <p:spPr>
            <a:xfrm>
              <a:off x="428555" y="2836957"/>
              <a:ext cx="62262" cy="30265"/>
            </a:xfrm>
            <a:custGeom>
              <a:avLst/>
              <a:gdLst/>
              <a:ahLst/>
              <a:cxnLst/>
              <a:rect l="l" t="t" r="r" b="b"/>
              <a:pathLst>
                <a:path w="2230" h="1084" extrusionOk="0">
                  <a:moveTo>
                    <a:pt x="1993" y="1"/>
                  </a:moveTo>
                  <a:cubicBezTo>
                    <a:pt x="1978" y="1"/>
                    <a:pt x="1961" y="3"/>
                    <a:pt x="1944" y="8"/>
                  </a:cubicBezTo>
                  <a:cubicBezTo>
                    <a:pt x="1318" y="198"/>
                    <a:pt x="718" y="444"/>
                    <a:pt x="146" y="771"/>
                  </a:cubicBezTo>
                  <a:cubicBezTo>
                    <a:pt x="0" y="819"/>
                    <a:pt x="71" y="1083"/>
                    <a:pt x="222" y="1083"/>
                  </a:cubicBezTo>
                  <a:cubicBezTo>
                    <a:pt x="241" y="1083"/>
                    <a:pt x="261" y="1079"/>
                    <a:pt x="282" y="1070"/>
                  </a:cubicBezTo>
                  <a:cubicBezTo>
                    <a:pt x="909" y="880"/>
                    <a:pt x="1508" y="634"/>
                    <a:pt x="2080" y="335"/>
                  </a:cubicBezTo>
                  <a:cubicBezTo>
                    <a:pt x="2229" y="235"/>
                    <a:pt x="2152" y="1"/>
                    <a:pt x="199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277;p55"/>
            <p:cNvSpPr/>
            <p:nvPr/>
          </p:nvSpPr>
          <p:spPr>
            <a:xfrm>
              <a:off x="457926" y="2859209"/>
              <a:ext cx="59916" cy="19879"/>
            </a:xfrm>
            <a:custGeom>
              <a:avLst/>
              <a:gdLst/>
              <a:ahLst/>
              <a:cxnLst/>
              <a:rect l="l" t="t" r="r" b="b"/>
              <a:pathLst>
                <a:path w="2146" h="712" extrusionOk="0">
                  <a:moveTo>
                    <a:pt x="1955" y="1"/>
                  </a:moveTo>
                  <a:cubicBezTo>
                    <a:pt x="1655" y="1"/>
                    <a:pt x="1383" y="55"/>
                    <a:pt x="1110" y="137"/>
                  </a:cubicBezTo>
                  <a:cubicBezTo>
                    <a:pt x="783" y="219"/>
                    <a:pt x="484" y="301"/>
                    <a:pt x="157" y="382"/>
                  </a:cubicBezTo>
                  <a:cubicBezTo>
                    <a:pt x="1" y="460"/>
                    <a:pt x="43" y="711"/>
                    <a:pt x="236" y="711"/>
                  </a:cubicBezTo>
                  <a:cubicBezTo>
                    <a:pt x="245" y="711"/>
                    <a:pt x="255" y="711"/>
                    <a:pt x="266" y="709"/>
                  </a:cubicBezTo>
                  <a:cubicBezTo>
                    <a:pt x="565" y="655"/>
                    <a:pt x="892" y="600"/>
                    <a:pt x="1219" y="519"/>
                  </a:cubicBezTo>
                  <a:cubicBezTo>
                    <a:pt x="1492" y="491"/>
                    <a:pt x="1764" y="410"/>
                    <a:pt x="2037" y="273"/>
                  </a:cubicBezTo>
                  <a:cubicBezTo>
                    <a:pt x="2146" y="192"/>
                    <a:pt x="2118" y="1"/>
                    <a:pt x="195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278;p55"/>
            <p:cNvSpPr/>
            <p:nvPr/>
          </p:nvSpPr>
          <p:spPr>
            <a:xfrm>
              <a:off x="513906" y="2894611"/>
              <a:ext cx="66840" cy="29372"/>
            </a:xfrm>
            <a:custGeom>
              <a:avLst/>
              <a:gdLst/>
              <a:ahLst/>
              <a:cxnLst/>
              <a:rect l="l" t="t" r="r" b="b"/>
              <a:pathLst>
                <a:path w="2394" h="1052" extrusionOk="0">
                  <a:moveTo>
                    <a:pt x="211" y="1"/>
                  </a:moveTo>
                  <a:cubicBezTo>
                    <a:pt x="45" y="1"/>
                    <a:pt x="1" y="271"/>
                    <a:pt x="195" y="368"/>
                  </a:cubicBezTo>
                  <a:cubicBezTo>
                    <a:pt x="795" y="640"/>
                    <a:pt x="1449" y="885"/>
                    <a:pt x="2103" y="1049"/>
                  </a:cubicBezTo>
                  <a:cubicBezTo>
                    <a:pt x="2112" y="1050"/>
                    <a:pt x="2122" y="1051"/>
                    <a:pt x="2132" y="1051"/>
                  </a:cubicBezTo>
                  <a:cubicBezTo>
                    <a:pt x="2304" y="1051"/>
                    <a:pt x="2394" y="825"/>
                    <a:pt x="2239" y="722"/>
                  </a:cubicBezTo>
                  <a:cubicBezTo>
                    <a:pt x="1612" y="422"/>
                    <a:pt x="958" y="177"/>
                    <a:pt x="277" y="14"/>
                  </a:cubicBezTo>
                  <a:cubicBezTo>
                    <a:pt x="253" y="5"/>
                    <a:pt x="231" y="1"/>
                    <a:pt x="21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279;p55"/>
            <p:cNvSpPr/>
            <p:nvPr/>
          </p:nvSpPr>
          <p:spPr>
            <a:xfrm>
              <a:off x="877648" y="3370257"/>
              <a:ext cx="22866" cy="88730"/>
            </a:xfrm>
            <a:custGeom>
              <a:avLst/>
              <a:gdLst/>
              <a:ahLst/>
              <a:cxnLst/>
              <a:rect l="l" t="t" r="r" b="b"/>
              <a:pathLst>
                <a:path w="819" h="3178" extrusionOk="0">
                  <a:moveTo>
                    <a:pt x="151" y="1"/>
                  </a:moveTo>
                  <a:cubicBezTo>
                    <a:pt x="76" y="1"/>
                    <a:pt x="1" y="48"/>
                    <a:pt x="1" y="144"/>
                  </a:cubicBezTo>
                  <a:cubicBezTo>
                    <a:pt x="55" y="1125"/>
                    <a:pt x="219" y="2133"/>
                    <a:pt x="546" y="3087"/>
                  </a:cubicBezTo>
                  <a:cubicBezTo>
                    <a:pt x="567" y="3151"/>
                    <a:pt x="614" y="3177"/>
                    <a:pt x="663" y="3177"/>
                  </a:cubicBezTo>
                  <a:cubicBezTo>
                    <a:pt x="738" y="3177"/>
                    <a:pt x="818" y="3115"/>
                    <a:pt x="818" y="3032"/>
                  </a:cubicBezTo>
                  <a:cubicBezTo>
                    <a:pt x="573" y="2078"/>
                    <a:pt x="410" y="1097"/>
                    <a:pt x="301" y="144"/>
                  </a:cubicBezTo>
                  <a:cubicBezTo>
                    <a:pt x="301" y="48"/>
                    <a:pt x="226" y="1"/>
                    <a:pt x="15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280;p55"/>
            <p:cNvSpPr/>
            <p:nvPr/>
          </p:nvSpPr>
          <p:spPr>
            <a:xfrm>
              <a:off x="910370" y="3411159"/>
              <a:ext cx="28450" cy="80158"/>
            </a:xfrm>
            <a:custGeom>
              <a:avLst/>
              <a:gdLst/>
              <a:ahLst/>
              <a:cxnLst/>
              <a:rect l="l" t="t" r="r" b="b"/>
              <a:pathLst>
                <a:path w="1019" h="2871" extrusionOk="0">
                  <a:moveTo>
                    <a:pt x="137" y="0"/>
                  </a:moveTo>
                  <a:cubicBezTo>
                    <a:pt x="69" y="0"/>
                    <a:pt x="1" y="41"/>
                    <a:pt x="1" y="123"/>
                  </a:cubicBezTo>
                  <a:cubicBezTo>
                    <a:pt x="1" y="1077"/>
                    <a:pt x="246" y="2003"/>
                    <a:pt x="736" y="2820"/>
                  </a:cubicBezTo>
                  <a:cubicBezTo>
                    <a:pt x="763" y="2856"/>
                    <a:pt x="803" y="2871"/>
                    <a:pt x="844" y="2871"/>
                  </a:cubicBezTo>
                  <a:cubicBezTo>
                    <a:pt x="930" y="2871"/>
                    <a:pt x="1018" y="2804"/>
                    <a:pt x="982" y="2711"/>
                  </a:cubicBezTo>
                  <a:cubicBezTo>
                    <a:pt x="627" y="1894"/>
                    <a:pt x="382" y="1022"/>
                    <a:pt x="273" y="123"/>
                  </a:cubicBezTo>
                  <a:cubicBezTo>
                    <a:pt x="273" y="41"/>
                    <a:pt x="205" y="0"/>
                    <a:pt x="13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281;p55"/>
            <p:cNvSpPr/>
            <p:nvPr/>
          </p:nvSpPr>
          <p:spPr>
            <a:xfrm>
              <a:off x="944600" y="3460885"/>
              <a:ext cx="26692" cy="62736"/>
            </a:xfrm>
            <a:custGeom>
              <a:avLst/>
              <a:gdLst/>
              <a:ahLst/>
              <a:cxnLst/>
              <a:rect l="l" t="t" r="r" b="b"/>
              <a:pathLst>
                <a:path w="956" h="2247" extrusionOk="0">
                  <a:moveTo>
                    <a:pt x="80" y="0"/>
                  </a:moveTo>
                  <a:cubicBezTo>
                    <a:pt x="40" y="0"/>
                    <a:pt x="1" y="27"/>
                    <a:pt x="1" y="86"/>
                  </a:cubicBezTo>
                  <a:cubicBezTo>
                    <a:pt x="1" y="849"/>
                    <a:pt x="246" y="1557"/>
                    <a:pt x="682" y="2184"/>
                  </a:cubicBezTo>
                  <a:cubicBezTo>
                    <a:pt x="709" y="2228"/>
                    <a:pt x="749" y="2246"/>
                    <a:pt x="790" y="2246"/>
                  </a:cubicBezTo>
                  <a:cubicBezTo>
                    <a:pt x="874" y="2246"/>
                    <a:pt x="955" y="2167"/>
                    <a:pt x="900" y="2075"/>
                  </a:cubicBezTo>
                  <a:cubicBezTo>
                    <a:pt x="709" y="1721"/>
                    <a:pt x="573" y="1394"/>
                    <a:pt x="437" y="1039"/>
                  </a:cubicBezTo>
                  <a:cubicBezTo>
                    <a:pt x="328" y="712"/>
                    <a:pt x="273" y="386"/>
                    <a:pt x="164" y="59"/>
                  </a:cubicBezTo>
                  <a:cubicBezTo>
                    <a:pt x="152" y="21"/>
                    <a:pt x="116" y="0"/>
                    <a:pt x="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282;p55"/>
            <p:cNvSpPr/>
            <p:nvPr/>
          </p:nvSpPr>
          <p:spPr>
            <a:xfrm>
              <a:off x="663669" y="3007324"/>
              <a:ext cx="154677" cy="326832"/>
            </a:xfrm>
            <a:custGeom>
              <a:avLst/>
              <a:gdLst/>
              <a:ahLst/>
              <a:cxnLst/>
              <a:rect l="l" t="t" r="r" b="b"/>
              <a:pathLst>
                <a:path w="5540" h="11706" extrusionOk="0">
                  <a:moveTo>
                    <a:pt x="184" y="1"/>
                  </a:moveTo>
                  <a:cubicBezTo>
                    <a:pt x="98" y="1"/>
                    <a:pt x="0" y="116"/>
                    <a:pt x="63" y="200"/>
                  </a:cubicBezTo>
                  <a:cubicBezTo>
                    <a:pt x="1316" y="1917"/>
                    <a:pt x="2352" y="3797"/>
                    <a:pt x="3142" y="5786"/>
                  </a:cubicBezTo>
                  <a:cubicBezTo>
                    <a:pt x="3551" y="6740"/>
                    <a:pt x="3905" y="7720"/>
                    <a:pt x="4232" y="8701"/>
                  </a:cubicBezTo>
                  <a:cubicBezTo>
                    <a:pt x="4559" y="9710"/>
                    <a:pt x="4749" y="10745"/>
                    <a:pt x="5213" y="11617"/>
                  </a:cubicBezTo>
                  <a:cubicBezTo>
                    <a:pt x="5254" y="11679"/>
                    <a:pt x="5312" y="11706"/>
                    <a:pt x="5367" y="11706"/>
                  </a:cubicBezTo>
                  <a:cubicBezTo>
                    <a:pt x="5456" y="11706"/>
                    <a:pt x="5540" y="11636"/>
                    <a:pt x="5540" y="11535"/>
                  </a:cubicBezTo>
                  <a:cubicBezTo>
                    <a:pt x="5458" y="10527"/>
                    <a:pt x="5022" y="9437"/>
                    <a:pt x="4695" y="8483"/>
                  </a:cubicBezTo>
                  <a:cubicBezTo>
                    <a:pt x="4368" y="7448"/>
                    <a:pt x="4014" y="6467"/>
                    <a:pt x="3605" y="5486"/>
                  </a:cubicBezTo>
                  <a:cubicBezTo>
                    <a:pt x="2760" y="3497"/>
                    <a:pt x="1643" y="1671"/>
                    <a:pt x="254" y="37"/>
                  </a:cubicBezTo>
                  <a:cubicBezTo>
                    <a:pt x="235" y="11"/>
                    <a:pt x="210" y="1"/>
                    <a:pt x="18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283;p55"/>
            <p:cNvSpPr/>
            <p:nvPr/>
          </p:nvSpPr>
          <p:spPr>
            <a:xfrm>
              <a:off x="220914" y="3000931"/>
              <a:ext cx="565268" cy="1044822"/>
            </a:xfrm>
            <a:custGeom>
              <a:avLst/>
              <a:gdLst/>
              <a:ahLst/>
              <a:cxnLst/>
              <a:rect l="l" t="t" r="r" b="b"/>
              <a:pathLst>
                <a:path w="20246" h="37422" extrusionOk="0">
                  <a:moveTo>
                    <a:pt x="436" y="0"/>
                  </a:moveTo>
                  <a:cubicBezTo>
                    <a:pt x="204" y="0"/>
                    <a:pt x="0" y="330"/>
                    <a:pt x="226" y="511"/>
                  </a:cubicBezTo>
                  <a:cubicBezTo>
                    <a:pt x="1997" y="1928"/>
                    <a:pt x="3496" y="3481"/>
                    <a:pt x="4504" y="5552"/>
                  </a:cubicBezTo>
                  <a:cubicBezTo>
                    <a:pt x="5594" y="7813"/>
                    <a:pt x="5648" y="10347"/>
                    <a:pt x="6547" y="12663"/>
                  </a:cubicBezTo>
                  <a:cubicBezTo>
                    <a:pt x="7011" y="13862"/>
                    <a:pt x="7556" y="15034"/>
                    <a:pt x="7964" y="16233"/>
                  </a:cubicBezTo>
                  <a:cubicBezTo>
                    <a:pt x="8346" y="17459"/>
                    <a:pt x="8700" y="18767"/>
                    <a:pt x="9027" y="20020"/>
                  </a:cubicBezTo>
                  <a:cubicBezTo>
                    <a:pt x="9708" y="22691"/>
                    <a:pt x="10389" y="25361"/>
                    <a:pt x="11071" y="28031"/>
                  </a:cubicBezTo>
                  <a:cubicBezTo>
                    <a:pt x="11806" y="30947"/>
                    <a:pt x="12542" y="33862"/>
                    <a:pt x="13387" y="36723"/>
                  </a:cubicBezTo>
                  <a:cubicBezTo>
                    <a:pt x="12460" y="36614"/>
                    <a:pt x="11507" y="36424"/>
                    <a:pt x="10607" y="36260"/>
                  </a:cubicBezTo>
                  <a:cubicBezTo>
                    <a:pt x="8918" y="35960"/>
                    <a:pt x="7283" y="35633"/>
                    <a:pt x="5648" y="35279"/>
                  </a:cubicBezTo>
                  <a:cubicBezTo>
                    <a:pt x="4068" y="34898"/>
                    <a:pt x="2460" y="34380"/>
                    <a:pt x="825" y="34216"/>
                  </a:cubicBezTo>
                  <a:cubicBezTo>
                    <a:pt x="662" y="34216"/>
                    <a:pt x="580" y="34434"/>
                    <a:pt x="744" y="34543"/>
                  </a:cubicBezTo>
                  <a:cubicBezTo>
                    <a:pt x="2351" y="35252"/>
                    <a:pt x="4204" y="35552"/>
                    <a:pt x="5921" y="35906"/>
                  </a:cubicBezTo>
                  <a:cubicBezTo>
                    <a:pt x="7746" y="36287"/>
                    <a:pt x="9545" y="36642"/>
                    <a:pt x="11370" y="36969"/>
                  </a:cubicBezTo>
                  <a:cubicBezTo>
                    <a:pt x="12694" y="37179"/>
                    <a:pt x="14051" y="37421"/>
                    <a:pt x="15402" y="37421"/>
                  </a:cubicBezTo>
                  <a:cubicBezTo>
                    <a:pt x="15803" y="37421"/>
                    <a:pt x="16203" y="37400"/>
                    <a:pt x="16602" y="37350"/>
                  </a:cubicBezTo>
                  <a:cubicBezTo>
                    <a:pt x="17883" y="37186"/>
                    <a:pt x="19354" y="36669"/>
                    <a:pt x="20144" y="35579"/>
                  </a:cubicBezTo>
                  <a:cubicBezTo>
                    <a:pt x="20246" y="35416"/>
                    <a:pt x="20105" y="35284"/>
                    <a:pt x="19947" y="35284"/>
                  </a:cubicBezTo>
                  <a:cubicBezTo>
                    <a:pt x="19894" y="35284"/>
                    <a:pt x="19838" y="35299"/>
                    <a:pt x="19790" y="35334"/>
                  </a:cubicBezTo>
                  <a:cubicBezTo>
                    <a:pt x="18618" y="36315"/>
                    <a:pt x="17147" y="36887"/>
                    <a:pt x="15594" y="36887"/>
                  </a:cubicBezTo>
                  <a:cubicBezTo>
                    <a:pt x="14967" y="36887"/>
                    <a:pt x="14340" y="36860"/>
                    <a:pt x="13741" y="36778"/>
                  </a:cubicBezTo>
                  <a:cubicBezTo>
                    <a:pt x="12597" y="31274"/>
                    <a:pt x="11098" y="25851"/>
                    <a:pt x="9708" y="20402"/>
                  </a:cubicBezTo>
                  <a:cubicBezTo>
                    <a:pt x="9408" y="19121"/>
                    <a:pt x="9082" y="17840"/>
                    <a:pt x="8700" y="16587"/>
                  </a:cubicBezTo>
                  <a:cubicBezTo>
                    <a:pt x="8319" y="15306"/>
                    <a:pt x="7746" y="14053"/>
                    <a:pt x="7229" y="12800"/>
                  </a:cubicBezTo>
                  <a:cubicBezTo>
                    <a:pt x="6302" y="10511"/>
                    <a:pt x="6220" y="7977"/>
                    <a:pt x="5240" y="5715"/>
                  </a:cubicBezTo>
                  <a:cubicBezTo>
                    <a:pt x="4259" y="3508"/>
                    <a:pt x="2651" y="1355"/>
                    <a:pt x="580" y="48"/>
                  </a:cubicBezTo>
                  <a:cubicBezTo>
                    <a:pt x="533" y="15"/>
                    <a:pt x="484" y="0"/>
                    <a:pt x="43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284;p55"/>
            <p:cNvSpPr/>
            <p:nvPr/>
          </p:nvSpPr>
          <p:spPr>
            <a:xfrm>
              <a:off x="673022" y="3377795"/>
              <a:ext cx="716790" cy="705538"/>
            </a:xfrm>
            <a:custGeom>
              <a:avLst/>
              <a:gdLst/>
              <a:ahLst/>
              <a:cxnLst/>
              <a:rect l="l" t="t" r="r" b="b"/>
              <a:pathLst>
                <a:path w="25673" h="25270" extrusionOk="0">
                  <a:moveTo>
                    <a:pt x="5488" y="0"/>
                  </a:moveTo>
                  <a:cubicBezTo>
                    <a:pt x="5374" y="0"/>
                    <a:pt x="5254" y="94"/>
                    <a:pt x="5286" y="255"/>
                  </a:cubicBezTo>
                  <a:cubicBezTo>
                    <a:pt x="5940" y="2789"/>
                    <a:pt x="7003" y="5187"/>
                    <a:pt x="8420" y="7394"/>
                  </a:cubicBezTo>
                  <a:cubicBezTo>
                    <a:pt x="9782" y="9438"/>
                    <a:pt x="11662" y="11481"/>
                    <a:pt x="13924" y="12517"/>
                  </a:cubicBezTo>
                  <a:lnTo>
                    <a:pt x="13461" y="12680"/>
                  </a:lnTo>
                  <a:cubicBezTo>
                    <a:pt x="11690" y="13280"/>
                    <a:pt x="10109" y="14342"/>
                    <a:pt x="8883" y="15759"/>
                  </a:cubicBezTo>
                  <a:cubicBezTo>
                    <a:pt x="7521" y="17285"/>
                    <a:pt x="6267" y="18920"/>
                    <a:pt x="5096" y="20637"/>
                  </a:cubicBezTo>
                  <a:cubicBezTo>
                    <a:pt x="4959" y="20827"/>
                    <a:pt x="4823" y="21045"/>
                    <a:pt x="4687" y="21263"/>
                  </a:cubicBezTo>
                  <a:cubicBezTo>
                    <a:pt x="4687" y="21236"/>
                    <a:pt x="4660" y="21236"/>
                    <a:pt x="4660" y="21236"/>
                  </a:cubicBezTo>
                  <a:cubicBezTo>
                    <a:pt x="4644" y="21228"/>
                    <a:pt x="4628" y="21225"/>
                    <a:pt x="4612" y="21225"/>
                  </a:cubicBezTo>
                  <a:cubicBezTo>
                    <a:pt x="4576" y="21225"/>
                    <a:pt x="4543" y="21244"/>
                    <a:pt x="4523" y="21263"/>
                  </a:cubicBezTo>
                  <a:cubicBezTo>
                    <a:pt x="4442" y="21372"/>
                    <a:pt x="4333" y="21481"/>
                    <a:pt x="4251" y="21563"/>
                  </a:cubicBezTo>
                  <a:cubicBezTo>
                    <a:pt x="4190" y="21644"/>
                    <a:pt x="4249" y="21739"/>
                    <a:pt x="4317" y="21739"/>
                  </a:cubicBezTo>
                  <a:cubicBezTo>
                    <a:pt x="4341" y="21739"/>
                    <a:pt x="4366" y="21728"/>
                    <a:pt x="4387" y="21699"/>
                  </a:cubicBezTo>
                  <a:lnTo>
                    <a:pt x="4442" y="21672"/>
                  </a:lnTo>
                  <a:lnTo>
                    <a:pt x="4442" y="21672"/>
                  </a:lnTo>
                  <a:cubicBezTo>
                    <a:pt x="4060" y="22299"/>
                    <a:pt x="3651" y="22898"/>
                    <a:pt x="3188" y="23443"/>
                  </a:cubicBezTo>
                  <a:cubicBezTo>
                    <a:pt x="2438" y="24274"/>
                    <a:pt x="1346" y="25052"/>
                    <a:pt x="195" y="25052"/>
                  </a:cubicBezTo>
                  <a:cubicBezTo>
                    <a:pt x="176" y="25052"/>
                    <a:pt x="156" y="25051"/>
                    <a:pt x="136" y="25051"/>
                  </a:cubicBezTo>
                  <a:cubicBezTo>
                    <a:pt x="0" y="25051"/>
                    <a:pt x="27" y="25242"/>
                    <a:pt x="136" y="25242"/>
                  </a:cubicBezTo>
                  <a:cubicBezTo>
                    <a:pt x="279" y="25260"/>
                    <a:pt x="422" y="25269"/>
                    <a:pt x="564" y="25269"/>
                  </a:cubicBezTo>
                  <a:cubicBezTo>
                    <a:pt x="1262" y="25269"/>
                    <a:pt x="1941" y="25050"/>
                    <a:pt x="2507" y="24642"/>
                  </a:cubicBezTo>
                  <a:cubicBezTo>
                    <a:pt x="3243" y="24124"/>
                    <a:pt x="3842" y="23443"/>
                    <a:pt x="4305" y="22708"/>
                  </a:cubicBezTo>
                  <a:cubicBezTo>
                    <a:pt x="4905" y="21836"/>
                    <a:pt x="5450" y="20964"/>
                    <a:pt x="6049" y="20092"/>
                  </a:cubicBezTo>
                  <a:cubicBezTo>
                    <a:pt x="6703" y="19193"/>
                    <a:pt x="7412" y="18293"/>
                    <a:pt x="8120" y="17421"/>
                  </a:cubicBezTo>
                  <a:cubicBezTo>
                    <a:pt x="8747" y="16604"/>
                    <a:pt x="9401" y="15841"/>
                    <a:pt x="10137" y="15105"/>
                  </a:cubicBezTo>
                  <a:cubicBezTo>
                    <a:pt x="10899" y="14424"/>
                    <a:pt x="11744" y="13879"/>
                    <a:pt x="12698" y="13498"/>
                  </a:cubicBezTo>
                  <a:cubicBezTo>
                    <a:pt x="14714" y="12571"/>
                    <a:pt x="16812" y="11890"/>
                    <a:pt x="18992" y="11427"/>
                  </a:cubicBezTo>
                  <a:cubicBezTo>
                    <a:pt x="21117" y="11018"/>
                    <a:pt x="23679" y="11263"/>
                    <a:pt x="25532" y="10037"/>
                  </a:cubicBezTo>
                  <a:cubicBezTo>
                    <a:pt x="25672" y="9943"/>
                    <a:pt x="25611" y="9688"/>
                    <a:pt x="25470" y="9688"/>
                  </a:cubicBezTo>
                  <a:cubicBezTo>
                    <a:pt x="25447" y="9688"/>
                    <a:pt x="25422" y="9695"/>
                    <a:pt x="25395" y="9710"/>
                  </a:cubicBezTo>
                  <a:cubicBezTo>
                    <a:pt x="24496" y="10065"/>
                    <a:pt x="23543" y="10337"/>
                    <a:pt x="22589" y="10500"/>
                  </a:cubicBezTo>
                  <a:cubicBezTo>
                    <a:pt x="21608" y="10664"/>
                    <a:pt x="20627" y="10718"/>
                    <a:pt x="19646" y="10855"/>
                  </a:cubicBezTo>
                  <a:cubicBezTo>
                    <a:pt x="17875" y="11127"/>
                    <a:pt x="16158" y="11618"/>
                    <a:pt x="14496" y="12272"/>
                  </a:cubicBezTo>
                  <a:lnTo>
                    <a:pt x="14442" y="12272"/>
                  </a:lnTo>
                  <a:cubicBezTo>
                    <a:pt x="14360" y="12272"/>
                    <a:pt x="14305" y="12272"/>
                    <a:pt x="14224" y="12244"/>
                  </a:cubicBezTo>
                  <a:cubicBezTo>
                    <a:pt x="14196" y="12190"/>
                    <a:pt x="14169" y="12163"/>
                    <a:pt x="14142" y="12135"/>
                  </a:cubicBezTo>
                  <a:cubicBezTo>
                    <a:pt x="13107" y="11454"/>
                    <a:pt x="12126" y="10691"/>
                    <a:pt x="11199" y="9847"/>
                  </a:cubicBezTo>
                  <a:cubicBezTo>
                    <a:pt x="10300" y="8975"/>
                    <a:pt x="9483" y="7994"/>
                    <a:pt x="8801" y="6958"/>
                  </a:cubicBezTo>
                  <a:cubicBezTo>
                    <a:pt x="7412" y="4860"/>
                    <a:pt x="6376" y="2544"/>
                    <a:pt x="5668" y="146"/>
                  </a:cubicBezTo>
                  <a:cubicBezTo>
                    <a:pt x="5645" y="46"/>
                    <a:pt x="5568" y="0"/>
                    <a:pt x="548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285;p55"/>
            <p:cNvSpPr/>
            <p:nvPr/>
          </p:nvSpPr>
          <p:spPr>
            <a:xfrm>
              <a:off x="1161566" y="3698233"/>
              <a:ext cx="570266" cy="246003"/>
            </a:xfrm>
            <a:custGeom>
              <a:avLst/>
              <a:gdLst/>
              <a:ahLst/>
              <a:cxnLst/>
              <a:rect l="l" t="t" r="r" b="b"/>
              <a:pathLst>
                <a:path w="20425" h="8811" extrusionOk="0">
                  <a:moveTo>
                    <a:pt x="20269" y="1"/>
                  </a:moveTo>
                  <a:cubicBezTo>
                    <a:pt x="20260" y="1"/>
                    <a:pt x="20250" y="2"/>
                    <a:pt x="20241" y="4"/>
                  </a:cubicBezTo>
                  <a:cubicBezTo>
                    <a:pt x="19669" y="168"/>
                    <a:pt x="19124" y="440"/>
                    <a:pt x="18551" y="604"/>
                  </a:cubicBezTo>
                  <a:cubicBezTo>
                    <a:pt x="17952" y="740"/>
                    <a:pt x="17352" y="767"/>
                    <a:pt x="16753" y="876"/>
                  </a:cubicBezTo>
                  <a:cubicBezTo>
                    <a:pt x="16671" y="904"/>
                    <a:pt x="16671" y="1013"/>
                    <a:pt x="16753" y="1040"/>
                  </a:cubicBezTo>
                  <a:cubicBezTo>
                    <a:pt x="16998" y="1076"/>
                    <a:pt x="17243" y="1094"/>
                    <a:pt x="17487" y="1094"/>
                  </a:cubicBezTo>
                  <a:cubicBezTo>
                    <a:pt x="17973" y="1094"/>
                    <a:pt x="18451" y="1022"/>
                    <a:pt x="18906" y="876"/>
                  </a:cubicBezTo>
                  <a:lnTo>
                    <a:pt x="18906" y="876"/>
                  </a:lnTo>
                  <a:cubicBezTo>
                    <a:pt x="17952" y="1994"/>
                    <a:pt x="16644" y="2593"/>
                    <a:pt x="15254" y="3083"/>
                  </a:cubicBezTo>
                  <a:cubicBezTo>
                    <a:pt x="13429" y="3737"/>
                    <a:pt x="11630" y="4582"/>
                    <a:pt x="9723" y="4936"/>
                  </a:cubicBezTo>
                  <a:cubicBezTo>
                    <a:pt x="8006" y="5291"/>
                    <a:pt x="6263" y="5291"/>
                    <a:pt x="4600" y="5754"/>
                  </a:cubicBezTo>
                  <a:cubicBezTo>
                    <a:pt x="3865" y="5972"/>
                    <a:pt x="3156" y="6271"/>
                    <a:pt x="2502" y="6707"/>
                  </a:cubicBezTo>
                  <a:lnTo>
                    <a:pt x="2475" y="6707"/>
                  </a:lnTo>
                  <a:cubicBezTo>
                    <a:pt x="1521" y="6871"/>
                    <a:pt x="649" y="7389"/>
                    <a:pt x="23" y="8179"/>
                  </a:cubicBezTo>
                  <a:cubicBezTo>
                    <a:pt x="1" y="8201"/>
                    <a:pt x="32" y="8241"/>
                    <a:pt x="74" y="8241"/>
                  </a:cubicBezTo>
                  <a:cubicBezTo>
                    <a:pt x="84" y="8241"/>
                    <a:pt x="94" y="8238"/>
                    <a:pt x="104" y="8233"/>
                  </a:cubicBezTo>
                  <a:cubicBezTo>
                    <a:pt x="486" y="7988"/>
                    <a:pt x="867" y="7688"/>
                    <a:pt x="1249" y="7470"/>
                  </a:cubicBezTo>
                  <a:cubicBezTo>
                    <a:pt x="1467" y="7361"/>
                    <a:pt x="1658" y="7252"/>
                    <a:pt x="1876" y="7171"/>
                  </a:cubicBezTo>
                  <a:lnTo>
                    <a:pt x="1876" y="7171"/>
                  </a:lnTo>
                  <a:cubicBezTo>
                    <a:pt x="1358" y="7607"/>
                    <a:pt x="895" y="8070"/>
                    <a:pt x="459" y="8588"/>
                  </a:cubicBezTo>
                  <a:cubicBezTo>
                    <a:pt x="373" y="8674"/>
                    <a:pt x="457" y="8811"/>
                    <a:pt x="563" y="8811"/>
                  </a:cubicBezTo>
                  <a:cubicBezTo>
                    <a:pt x="591" y="8811"/>
                    <a:pt x="621" y="8801"/>
                    <a:pt x="649" y="8778"/>
                  </a:cubicBezTo>
                  <a:cubicBezTo>
                    <a:pt x="1412" y="8124"/>
                    <a:pt x="2094" y="7361"/>
                    <a:pt x="2966" y="6844"/>
                  </a:cubicBezTo>
                  <a:cubicBezTo>
                    <a:pt x="3756" y="6408"/>
                    <a:pt x="4600" y="6108"/>
                    <a:pt x="5500" y="5944"/>
                  </a:cubicBezTo>
                  <a:cubicBezTo>
                    <a:pt x="7271" y="5590"/>
                    <a:pt x="9096" y="5590"/>
                    <a:pt x="10867" y="5073"/>
                  </a:cubicBezTo>
                  <a:cubicBezTo>
                    <a:pt x="12693" y="4528"/>
                    <a:pt x="14519" y="3874"/>
                    <a:pt x="16290" y="3111"/>
                  </a:cubicBezTo>
                  <a:cubicBezTo>
                    <a:pt x="17461" y="2593"/>
                    <a:pt x="18742" y="1912"/>
                    <a:pt x="19342" y="740"/>
                  </a:cubicBezTo>
                  <a:cubicBezTo>
                    <a:pt x="19696" y="604"/>
                    <a:pt x="20023" y="413"/>
                    <a:pt x="20350" y="168"/>
                  </a:cubicBezTo>
                  <a:cubicBezTo>
                    <a:pt x="20424" y="118"/>
                    <a:pt x="20363" y="1"/>
                    <a:pt x="2026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286;p55"/>
            <p:cNvSpPr/>
            <p:nvPr/>
          </p:nvSpPr>
          <p:spPr>
            <a:xfrm>
              <a:off x="1127197" y="3758568"/>
              <a:ext cx="21331" cy="58381"/>
            </a:xfrm>
            <a:custGeom>
              <a:avLst/>
              <a:gdLst/>
              <a:ahLst/>
              <a:cxnLst/>
              <a:rect l="l" t="t" r="r" b="b"/>
              <a:pathLst>
                <a:path w="764" h="2091" extrusionOk="0">
                  <a:moveTo>
                    <a:pt x="701" y="1"/>
                  </a:moveTo>
                  <a:cubicBezTo>
                    <a:pt x="686" y="1"/>
                    <a:pt x="670" y="7"/>
                    <a:pt x="654" y="23"/>
                  </a:cubicBezTo>
                  <a:cubicBezTo>
                    <a:pt x="164" y="568"/>
                    <a:pt x="0" y="1304"/>
                    <a:pt x="191" y="2012"/>
                  </a:cubicBezTo>
                  <a:cubicBezTo>
                    <a:pt x="217" y="2064"/>
                    <a:pt x="267" y="2091"/>
                    <a:pt x="312" y="2091"/>
                  </a:cubicBezTo>
                  <a:cubicBezTo>
                    <a:pt x="363" y="2091"/>
                    <a:pt x="409" y="2057"/>
                    <a:pt x="409" y="1985"/>
                  </a:cubicBezTo>
                  <a:cubicBezTo>
                    <a:pt x="355" y="1685"/>
                    <a:pt x="355" y="1358"/>
                    <a:pt x="382" y="1059"/>
                  </a:cubicBezTo>
                  <a:cubicBezTo>
                    <a:pt x="464" y="704"/>
                    <a:pt x="573" y="377"/>
                    <a:pt x="763" y="78"/>
                  </a:cubicBezTo>
                  <a:cubicBezTo>
                    <a:pt x="763" y="39"/>
                    <a:pt x="736" y="1"/>
                    <a:pt x="70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287;p55"/>
            <p:cNvSpPr/>
            <p:nvPr/>
          </p:nvSpPr>
          <p:spPr>
            <a:xfrm>
              <a:off x="1146210" y="3764878"/>
              <a:ext cx="17255" cy="34872"/>
            </a:xfrm>
            <a:custGeom>
              <a:avLst/>
              <a:gdLst/>
              <a:ahLst/>
              <a:cxnLst/>
              <a:rect l="l" t="t" r="r" b="b"/>
              <a:pathLst>
                <a:path w="618" h="1249" extrusionOk="0">
                  <a:moveTo>
                    <a:pt x="493" y="1"/>
                  </a:moveTo>
                  <a:cubicBezTo>
                    <a:pt x="476" y="1"/>
                    <a:pt x="456" y="5"/>
                    <a:pt x="436" y="15"/>
                  </a:cubicBezTo>
                  <a:cubicBezTo>
                    <a:pt x="219" y="124"/>
                    <a:pt x="55" y="369"/>
                    <a:pt x="28" y="615"/>
                  </a:cubicBezTo>
                  <a:cubicBezTo>
                    <a:pt x="1" y="833"/>
                    <a:pt x="28" y="1160"/>
                    <a:pt x="273" y="1241"/>
                  </a:cubicBezTo>
                  <a:cubicBezTo>
                    <a:pt x="287" y="1246"/>
                    <a:pt x="301" y="1248"/>
                    <a:pt x="314" y="1248"/>
                  </a:cubicBezTo>
                  <a:cubicBezTo>
                    <a:pt x="372" y="1248"/>
                    <a:pt x="409" y="1200"/>
                    <a:pt x="409" y="1132"/>
                  </a:cubicBezTo>
                  <a:cubicBezTo>
                    <a:pt x="436" y="969"/>
                    <a:pt x="327" y="833"/>
                    <a:pt x="327" y="669"/>
                  </a:cubicBezTo>
                  <a:cubicBezTo>
                    <a:pt x="355" y="478"/>
                    <a:pt x="436" y="288"/>
                    <a:pt x="573" y="179"/>
                  </a:cubicBezTo>
                  <a:cubicBezTo>
                    <a:pt x="617" y="90"/>
                    <a:pt x="571" y="1"/>
                    <a:pt x="49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288;p55"/>
            <p:cNvSpPr/>
            <p:nvPr/>
          </p:nvSpPr>
          <p:spPr>
            <a:xfrm>
              <a:off x="1437583" y="3677572"/>
              <a:ext cx="44002" cy="92722"/>
            </a:xfrm>
            <a:custGeom>
              <a:avLst/>
              <a:gdLst/>
              <a:ahLst/>
              <a:cxnLst/>
              <a:rect l="l" t="t" r="r" b="b"/>
              <a:pathLst>
                <a:path w="1576" h="3321" extrusionOk="0">
                  <a:moveTo>
                    <a:pt x="332" y="1"/>
                  </a:moveTo>
                  <a:cubicBezTo>
                    <a:pt x="282" y="1"/>
                    <a:pt x="231" y="29"/>
                    <a:pt x="218" y="90"/>
                  </a:cubicBezTo>
                  <a:cubicBezTo>
                    <a:pt x="1" y="1126"/>
                    <a:pt x="327" y="2897"/>
                    <a:pt x="1445" y="3306"/>
                  </a:cubicBezTo>
                  <a:cubicBezTo>
                    <a:pt x="1460" y="3316"/>
                    <a:pt x="1475" y="3321"/>
                    <a:pt x="1488" y="3321"/>
                  </a:cubicBezTo>
                  <a:cubicBezTo>
                    <a:pt x="1544" y="3321"/>
                    <a:pt x="1576" y="3241"/>
                    <a:pt x="1554" y="3197"/>
                  </a:cubicBezTo>
                  <a:cubicBezTo>
                    <a:pt x="1281" y="2706"/>
                    <a:pt x="872" y="2379"/>
                    <a:pt x="654" y="1834"/>
                  </a:cubicBezTo>
                  <a:cubicBezTo>
                    <a:pt x="464" y="1289"/>
                    <a:pt x="382" y="690"/>
                    <a:pt x="436" y="118"/>
                  </a:cubicBezTo>
                  <a:cubicBezTo>
                    <a:pt x="451" y="43"/>
                    <a:pt x="392" y="1"/>
                    <a:pt x="33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289;p55"/>
            <p:cNvSpPr/>
            <p:nvPr/>
          </p:nvSpPr>
          <p:spPr>
            <a:xfrm>
              <a:off x="1458133" y="3678493"/>
              <a:ext cx="22587" cy="63909"/>
            </a:xfrm>
            <a:custGeom>
              <a:avLst/>
              <a:gdLst/>
              <a:ahLst/>
              <a:cxnLst/>
              <a:rect l="l" t="t" r="r" b="b"/>
              <a:pathLst>
                <a:path w="809" h="2289" extrusionOk="0">
                  <a:moveTo>
                    <a:pt x="322" y="0"/>
                  </a:moveTo>
                  <a:cubicBezTo>
                    <a:pt x="301" y="0"/>
                    <a:pt x="283" y="9"/>
                    <a:pt x="273" y="30"/>
                  </a:cubicBezTo>
                  <a:cubicBezTo>
                    <a:pt x="0" y="630"/>
                    <a:pt x="218" y="1720"/>
                    <a:pt x="572" y="2237"/>
                  </a:cubicBezTo>
                  <a:cubicBezTo>
                    <a:pt x="600" y="2274"/>
                    <a:pt x="636" y="2289"/>
                    <a:pt x="671" y="2289"/>
                  </a:cubicBezTo>
                  <a:cubicBezTo>
                    <a:pt x="742" y="2289"/>
                    <a:pt x="809" y="2228"/>
                    <a:pt x="790" y="2156"/>
                  </a:cubicBezTo>
                  <a:cubicBezTo>
                    <a:pt x="736" y="1801"/>
                    <a:pt x="600" y="1474"/>
                    <a:pt x="545" y="1093"/>
                  </a:cubicBezTo>
                  <a:cubicBezTo>
                    <a:pt x="518" y="739"/>
                    <a:pt x="491" y="412"/>
                    <a:pt x="409" y="57"/>
                  </a:cubicBezTo>
                  <a:cubicBezTo>
                    <a:pt x="392" y="24"/>
                    <a:pt x="354" y="0"/>
                    <a:pt x="32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290;p55"/>
            <p:cNvSpPr/>
            <p:nvPr/>
          </p:nvSpPr>
          <p:spPr>
            <a:xfrm>
              <a:off x="1570706" y="3650350"/>
              <a:ext cx="20577" cy="54723"/>
            </a:xfrm>
            <a:custGeom>
              <a:avLst/>
              <a:gdLst/>
              <a:ahLst/>
              <a:cxnLst/>
              <a:rect l="l" t="t" r="r" b="b"/>
              <a:pathLst>
                <a:path w="737" h="1960" extrusionOk="0">
                  <a:moveTo>
                    <a:pt x="26" y="0"/>
                  </a:moveTo>
                  <a:cubicBezTo>
                    <a:pt x="11" y="0"/>
                    <a:pt x="1" y="24"/>
                    <a:pt x="1" y="57"/>
                  </a:cubicBezTo>
                  <a:cubicBezTo>
                    <a:pt x="83" y="384"/>
                    <a:pt x="164" y="711"/>
                    <a:pt x="301" y="1038"/>
                  </a:cubicBezTo>
                  <a:cubicBezTo>
                    <a:pt x="410" y="1338"/>
                    <a:pt x="491" y="1638"/>
                    <a:pt x="600" y="1937"/>
                  </a:cubicBezTo>
                  <a:cubicBezTo>
                    <a:pt x="608" y="1953"/>
                    <a:pt x="623" y="1960"/>
                    <a:pt x="641" y="1960"/>
                  </a:cubicBezTo>
                  <a:cubicBezTo>
                    <a:pt x="682" y="1960"/>
                    <a:pt x="737" y="1921"/>
                    <a:pt x="737" y="1883"/>
                  </a:cubicBezTo>
                  <a:cubicBezTo>
                    <a:pt x="628" y="1556"/>
                    <a:pt x="491" y="1202"/>
                    <a:pt x="382" y="875"/>
                  </a:cubicBezTo>
                  <a:cubicBezTo>
                    <a:pt x="301" y="575"/>
                    <a:pt x="192" y="303"/>
                    <a:pt x="55" y="30"/>
                  </a:cubicBezTo>
                  <a:cubicBezTo>
                    <a:pt x="45" y="9"/>
                    <a:pt x="35" y="0"/>
                    <a:pt x="2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291;p55"/>
            <p:cNvSpPr/>
            <p:nvPr/>
          </p:nvSpPr>
          <p:spPr>
            <a:xfrm>
              <a:off x="1647542" y="3693654"/>
              <a:ext cx="35626" cy="13094"/>
            </a:xfrm>
            <a:custGeom>
              <a:avLst/>
              <a:gdLst/>
              <a:ahLst/>
              <a:cxnLst/>
              <a:rect l="l" t="t" r="r" b="b"/>
              <a:pathLst>
                <a:path w="1276" h="469" extrusionOk="0">
                  <a:moveTo>
                    <a:pt x="1190" y="1"/>
                  </a:moveTo>
                  <a:cubicBezTo>
                    <a:pt x="1185" y="1"/>
                    <a:pt x="1179" y="2"/>
                    <a:pt x="1173" y="5"/>
                  </a:cubicBezTo>
                  <a:cubicBezTo>
                    <a:pt x="982" y="32"/>
                    <a:pt x="818" y="114"/>
                    <a:pt x="628" y="168"/>
                  </a:cubicBezTo>
                  <a:cubicBezTo>
                    <a:pt x="437" y="223"/>
                    <a:pt x="246" y="277"/>
                    <a:pt x="55" y="332"/>
                  </a:cubicBezTo>
                  <a:cubicBezTo>
                    <a:pt x="1" y="359"/>
                    <a:pt x="1" y="468"/>
                    <a:pt x="55" y="468"/>
                  </a:cubicBezTo>
                  <a:cubicBezTo>
                    <a:pt x="273" y="441"/>
                    <a:pt x="464" y="414"/>
                    <a:pt x="655" y="332"/>
                  </a:cubicBezTo>
                  <a:cubicBezTo>
                    <a:pt x="873" y="305"/>
                    <a:pt x="1036" y="223"/>
                    <a:pt x="1227" y="114"/>
                  </a:cubicBezTo>
                  <a:cubicBezTo>
                    <a:pt x="1276" y="90"/>
                    <a:pt x="1238" y="1"/>
                    <a:pt x="1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292;p55"/>
            <p:cNvSpPr/>
            <p:nvPr/>
          </p:nvSpPr>
          <p:spPr>
            <a:xfrm>
              <a:off x="1693191" y="3679806"/>
              <a:ext cx="12201" cy="16920"/>
            </a:xfrm>
            <a:custGeom>
              <a:avLst/>
              <a:gdLst/>
              <a:ahLst/>
              <a:cxnLst/>
              <a:rect l="l" t="t" r="r" b="b"/>
              <a:pathLst>
                <a:path w="437" h="606" extrusionOk="0">
                  <a:moveTo>
                    <a:pt x="368" y="0"/>
                  </a:moveTo>
                  <a:cubicBezTo>
                    <a:pt x="355" y="0"/>
                    <a:pt x="341" y="4"/>
                    <a:pt x="328" y="10"/>
                  </a:cubicBezTo>
                  <a:cubicBezTo>
                    <a:pt x="219" y="38"/>
                    <a:pt x="192" y="174"/>
                    <a:pt x="137" y="256"/>
                  </a:cubicBezTo>
                  <a:cubicBezTo>
                    <a:pt x="83" y="337"/>
                    <a:pt x="28" y="419"/>
                    <a:pt x="1" y="528"/>
                  </a:cubicBezTo>
                  <a:cubicBezTo>
                    <a:pt x="1" y="567"/>
                    <a:pt x="28" y="605"/>
                    <a:pt x="63" y="605"/>
                  </a:cubicBezTo>
                  <a:cubicBezTo>
                    <a:pt x="78" y="605"/>
                    <a:pt x="94" y="599"/>
                    <a:pt x="110" y="583"/>
                  </a:cubicBezTo>
                  <a:cubicBezTo>
                    <a:pt x="192" y="501"/>
                    <a:pt x="246" y="446"/>
                    <a:pt x="301" y="337"/>
                  </a:cubicBezTo>
                  <a:cubicBezTo>
                    <a:pt x="382" y="283"/>
                    <a:pt x="437" y="174"/>
                    <a:pt x="437" y="92"/>
                  </a:cubicBezTo>
                  <a:cubicBezTo>
                    <a:pt x="437" y="31"/>
                    <a:pt x="406" y="0"/>
                    <a:pt x="36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293;p55"/>
            <p:cNvSpPr/>
            <p:nvPr/>
          </p:nvSpPr>
          <p:spPr>
            <a:xfrm>
              <a:off x="1706900" y="3671904"/>
              <a:ext cx="13709" cy="22113"/>
            </a:xfrm>
            <a:custGeom>
              <a:avLst/>
              <a:gdLst/>
              <a:ahLst/>
              <a:cxnLst/>
              <a:rect l="l" t="t" r="r" b="b"/>
              <a:pathLst>
                <a:path w="491" h="792" extrusionOk="0">
                  <a:moveTo>
                    <a:pt x="300" y="1"/>
                  </a:moveTo>
                  <a:cubicBezTo>
                    <a:pt x="280" y="1"/>
                    <a:pt x="259" y="7"/>
                    <a:pt x="246" y="21"/>
                  </a:cubicBezTo>
                  <a:cubicBezTo>
                    <a:pt x="164" y="103"/>
                    <a:pt x="191" y="239"/>
                    <a:pt x="164" y="348"/>
                  </a:cubicBezTo>
                  <a:cubicBezTo>
                    <a:pt x="137" y="484"/>
                    <a:pt x="82" y="620"/>
                    <a:pt x="0" y="729"/>
                  </a:cubicBezTo>
                  <a:cubicBezTo>
                    <a:pt x="0" y="751"/>
                    <a:pt x="36" y="791"/>
                    <a:pt x="64" y="791"/>
                  </a:cubicBezTo>
                  <a:cubicBezTo>
                    <a:pt x="71" y="791"/>
                    <a:pt x="77" y="789"/>
                    <a:pt x="82" y="784"/>
                  </a:cubicBezTo>
                  <a:cubicBezTo>
                    <a:pt x="218" y="702"/>
                    <a:pt x="300" y="566"/>
                    <a:pt x="355" y="430"/>
                  </a:cubicBezTo>
                  <a:cubicBezTo>
                    <a:pt x="409" y="321"/>
                    <a:pt x="491" y="130"/>
                    <a:pt x="355" y="21"/>
                  </a:cubicBezTo>
                  <a:cubicBezTo>
                    <a:pt x="341" y="7"/>
                    <a:pt x="320" y="1"/>
                    <a:pt x="30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294;p55"/>
            <p:cNvSpPr/>
            <p:nvPr/>
          </p:nvSpPr>
          <p:spPr>
            <a:xfrm>
              <a:off x="1725913" y="3662021"/>
              <a:ext cx="12955" cy="22950"/>
            </a:xfrm>
            <a:custGeom>
              <a:avLst/>
              <a:gdLst/>
              <a:ahLst/>
              <a:cxnLst/>
              <a:rect l="l" t="t" r="r" b="b"/>
              <a:pathLst>
                <a:path w="464" h="822" extrusionOk="0">
                  <a:moveTo>
                    <a:pt x="300" y="0"/>
                  </a:moveTo>
                  <a:cubicBezTo>
                    <a:pt x="280" y="0"/>
                    <a:pt x="259" y="7"/>
                    <a:pt x="246" y="21"/>
                  </a:cubicBezTo>
                  <a:cubicBezTo>
                    <a:pt x="164" y="130"/>
                    <a:pt x="191" y="239"/>
                    <a:pt x="164" y="375"/>
                  </a:cubicBezTo>
                  <a:cubicBezTo>
                    <a:pt x="137" y="511"/>
                    <a:pt x="82" y="620"/>
                    <a:pt x="1" y="756"/>
                  </a:cubicBezTo>
                  <a:cubicBezTo>
                    <a:pt x="1" y="796"/>
                    <a:pt x="30" y="822"/>
                    <a:pt x="67" y="822"/>
                  </a:cubicBezTo>
                  <a:cubicBezTo>
                    <a:pt x="80" y="822"/>
                    <a:pt x="95" y="818"/>
                    <a:pt x="110" y="811"/>
                  </a:cubicBezTo>
                  <a:cubicBezTo>
                    <a:pt x="218" y="702"/>
                    <a:pt x="300" y="566"/>
                    <a:pt x="355" y="429"/>
                  </a:cubicBezTo>
                  <a:cubicBezTo>
                    <a:pt x="409" y="320"/>
                    <a:pt x="464" y="130"/>
                    <a:pt x="355" y="21"/>
                  </a:cubicBezTo>
                  <a:cubicBezTo>
                    <a:pt x="341" y="7"/>
                    <a:pt x="321" y="0"/>
                    <a:pt x="30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295;p55"/>
            <p:cNvSpPr/>
            <p:nvPr/>
          </p:nvSpPr>
          <p:spPr>
            <a:xfrm>
              <a:off x="851515" y="4083696"/>
              <a:ext cx="31410" cy="23313"/>
            </a:xfrm>
            <a:custGeom>
              <a:avLst/>
              <a:gdLst/>
              <a:ahLst/>
              <a:cxnLst/>
              <a:rect l="l" t="t" r="r" b="b"/>
              <a:pathLst>
                <a:path w="1125" h="835" extrusionOk="0">
                  <a:moveTo>
                    <a:pt x="149" y="0"/>
                  </a:moveTo>
                  <a:cubicBezTo>
                    <a:pt x="63" y="0"/>
                    <a:pt x="1" y="104"/>
                    <a:pt x="92" y="149"/>
                  </a:cubicBezTo>
                  <a:lnTo>
                    <a:pt x="555" y="531"/>
                  </a:lnTo>
                  <a:cubicBezTo>
                    <a:pt x="692" y="667"/>
                    <a:pt x="828" y="749"/>
                    <a:pt x="991" y="831"/>
                  </a:cubicBezTo>
                  <a:cubicBezTo>
                    <a:pt x="1000" y="834"/>
                    <a:pt x="1009" y="835"/>
                    <a:pt x="1017" y="835"/>
                  </a:cubicBezTo>
                  <a:cubicBezTo>
                    <a:pt x="1084" y="835"/>
                    <a:pt x="1125" y="743"/>
                    <a:pt x="1100" y="694"/>
                  </a:cubicBezTo>
                  <a:cubicBezTo>
                    <a:pt x="991" y="558"/>
                    <a:pt x="855" y="449"/>
                    <a:pt x="692" y="340"/>
                  </a:cubicBezTo>
                  <a:cubicBezTo>
                    <a:pt x="528" y="231"/>
                    <a:pt x="365" y="122"/>
                    <a:pt x="201" y="13"/>
                  </a:cubicBezTo>
                  <a:cubicBezTo>
                    <a:pt x="184" y="4"/>
                    <a:pt x="166" y="0"/>
                    <a:pt x="14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296;p55"/>
            <p:cNvSpPr/>
            <p:nvPr/>
          </p:nvSpPr>
          <p:spPr>
            <a:xfrm>
              <a:off x="874605" y="4075767"/>
              <a:ext cx="25156" cy="10135"/>
            </a:xfrm>
            <a:custGeom>
              <a:avLst/>
              <a:gdLst/>
              <a:ahLst/>
              <a:cxnLst/>
              <a:rect l="l" t="t" r="r" b="b"/>
              <a:pathLst>
                <a:path w="901" h="363" extrusionOk="0">
                  <a:moveTo>
                    <a:pt x="151" y="0"/>
                  </a:moveTo>
                  <a:cubicBezTo>
                    <a:pt x="107" y="0"/>
                    <a:pt x="65" y="6"/>
                    <a:pt x="28" y="25"/>
                  </a:cubicBezTo>
                  <a:cubicBezTo>
                    <a:pt x="1" y="52"/>
                    <a:pt x="1" y="79"/>
                    <a:pt x="1" y="106"/>
                  </a:cubicBezTo>
                  <a:cubicBezTo>
                    <a:pt x="28" y="243"/>
                    <a:pt x="219" y="297"/>
                    <a:pt x="355" y="324"/>
                  </a:cubicBezTo>
                  <a:cubicBezTo>
                    <a:pt x="416" y="349"/>
                    <a:pt x="489" y="362"/>
                    <a:pt x="562" y="362"/>
                  </a:cubicBezTo>
                  <a:cubicBezTo>
                    <a:pt x="652" y="362"/>
                    <a:pt x="743" y="342"/>
                    <a:pt x="818" y="297"/>
                  </a:cubicBezTo>
                  <a:cubicBezTo>
                    <a:pt x="900" y="270"/>
                    <a:pt x="900" y="161"/>
                    <a:pt x="818" y="134"/>
                  </a:cubicBezTo>
                  <a:cubicBezTo>
                    <a:pt x="682" y="79"/>
                    <a:pt x="546" y="52"/>
                    <a:pt x="410" y="25"/>
                  </a:cubicBezTo>
                  <a:cubicBezTo>
                    <a:pt x="337" y="25"/>
                    <a:pt x="240" y="0"/>
                    <a:pt x="15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297;p55"/>
            <p:cNvSpPr/>
            <p:nvPr/>
          </p:nvSpPr>
          <p:spPr>
            <a:xfrm>
              <a:off x="899398" y="4000634"/>
              <a:ext cx="87501" cy="70051"/>
            </a:xfrm>
            <a:custGeom>
              <a:avLst/>
              <a:gdLst/>
              <a:ahLst/>
              <a:cxnLst/>
              <a:rect l="l" t="t" r="r" b="b"/>
              <a:pathLst>
                <a:path w="3134" h="2509" extrusionOk="0">
                  <a:moveTo>
                    <a:pt x="2987" y="1"/>
                  </a:moveTo>
                  <a:cubicBezTo>
                    <a:pt x="2966" y="1"/>
                    <a:pt x="2946" y="6"/>
                    <a:pt x="2928" y="18"/>
                  </a:cubicBezTo>
                  <a:cubicBezTo>
                    <a:pt x="2519" y="427"/>
                    <a:pt x="2138" y="890"/>
                    <a:pt x="1674" y="1271"/>
                  </a:cubicBezTo>
                  <a:cubicBezTo>
                    <a:pt x="1157" y="1653"/>
                    <a:pt x="639" y="2007"/>
                    <a:pt x="94" y="2334"/>
                  </a:cubicBezTo>
                  <a:cubicBezTo>
                    <a:pt x="0" y="2381"/>
                    <a:pt x="68" y="2509"/>
                    <a:pt x="140" y="2509"/>
                  </a:cubicBezTo>
                  <a:cubicBezTo>
                    <a:pt x="152" y="2509"/>
                    <a:pt x="164" y="2505"/>
                    <a:pt x="176" y="2498"/>
                  </a:cubicBezTo>
                  <a:cubicBezTo>
                    <a:pt x="1347" y="2007"/>
                    <a:pt x="2355" y="1190"/>
                    <a:pt x="3091" y="154"/>
                  </a:cubicBezTo>
                  <a:cubicBezTo>
                    <a:pt x="3134" y="69"/>
                    <a:pt x="3060" y="1"/>
                    <a:pt x="298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298;p55"/>
            <p:cNvSpPr/>
            <p:nvPr/>
          </p:nvSpPr>
          <p:spPr>
            <a:xfrm>
              <a:off x="1399556" y="3501564"/>
              <a:ext cx="690545" cy="219730"/>
            </a:xfrm>
            <a:custGeom>
              <a:avLst/>
              <a:gdLst/>
              <a:ahLst/>
              <a:cxnLst/>
              <a:rect l="l" t="t" r="r" b="b"/>
              <a:pathLst>
                <a:path w="24733" h="7870" extrusionOk="0">
                  <a:moveTo>
                    <a:pt x="22471" y="1"/>
                  </a:moveTo>
                  <a:cubicBezTo>
                    <a:pt x="21771" y="1"/>
                    <a:pt x="21055" y="148"/>
                    <a:pt x="20409" y="345"/>
                  </a:cubicBezTo>
                  <a:cubicBezTo>
                    <a:pt x="19046" y="754"/>
                    <a:pt x="17793" y="1517"/>
                    <a:pt x="16812" y="2580"/>
                  </a:cubicBezTo>
                  <a:cubicBezTo>
                    <a:pt x="15314" y="2988"/>
                    <a:pt x="13706" y="3615"/>
                    <a:pt x="12561" y="4705"/>
                  </a:cubicBezTo>
                  <a:cubicBezTo>
                    <a:pt x="12534" y="4678"/>
                    <a:pt x="12507" y="4623"/>
                    <a:pt x="12480" y="4596"/>
                  </a:cubicBezTo>
                  <a:cubicBezTo>
                    <a:pt x="11771" y="3615"/>
                    <a:pt x="10436" y="3397"/>
                    <a:pt x="9319" y="3397"/>
                  </a:cubicBezTo>
                  <a:cubicBezTo>
                    <a:pt x="7766" y="3424"/>
                    <a:pt x="6240" y="3615"/>
                    <a:pt x="4714" y="3969"/>
                  </a:cubicBezTo>
                  <a:cubicBezTo>
                    <a:pt x="3161" y="4269"/>
                    <a:pt x="1608" y="4732"/>
                    <a:pt x="109" y="5305"/>
                  </a:cubicBezTo>
                  <a:cubicBezTo>
                    <a:pt x="0" y="5359"/>
                    <a:pt x="82" y="5523"/>
                    <a:pt x="191" y="5523"/>
                  </a:cubicBezTo>
                  <a:cubicBezTo>
                    <a:pt x="1444" y="5277"/>
                    <a:pt x="2670" y="4869"/>
                    <a:pt x="3897" y="4569"/>
                  </a:cubicBezTo>
                  <a:cubicBezTo>
                    <a:pt x="5177" y="4242"/>
                    <a:pt x="6485" y="3997"/>
                    <a:pt x="7793" y="3888"/>
                  </a:cubicBezTo>
                  <a:cubicBezTo>
                    <a:pt x="8222" y="3826"/>
                    <a:pt x="8667" y="3796"/>
                    <a:pt x="9104" y="3796"/>
                  </a:cubicBezTo>
                  <a:cubicBezTo>
                    <a:pt x="9249" y="3796"/>
                    <a:pt x="9394" y="3799"/>
                    <a:pt x="9537" y="3806"/>
                  </a:cubicBezTo>
                  <a:cubicBezTo>
                    <a:pt x="9210" y="3915"/>
                    <a:pt x="8883" y="4078"/>
                    <a:pt x="8556" y="4187"/>
                  </a:cubicBezTo>
                  <a:cubicBezTo>
                    <a:pt x="7875" y="4433"/>
                    <a:pt x="7194" y="4596"/>
                    <a:pt x="6485" y="4760"/>
                  </a:cubicBezTo>
                  <a:cubicBezTo>
                    <a:pt x="6431" y="4760"/>
                    <a:pt x="6403" y="4841"/>
                    <a:pt x="6403" y="4896"/>
                  </a:cubicBezTo>
                  <a:cubicBezTo>
                    <a:pt x="6349" y="4950"/>
                    <a:pt x="6349" y="5005"/>
                    <a:pt x="6376" y="5059"/>
                  </a:cubicBezTo>
                  <a:cubicBezTo>
                    <a:pt x="6594" y="5550"/>
                    <a:pt x="6785" y="6067"/>
                    <a:pt x="6948" y="6585"/>
                  </a:cubicBezTo>
                  <a:cubicBezTo>
                    <a:pt x="7057" y="6994"/>
                    <a:pt x="7194" y="7403"/>
                    <a:pt x="7357" y="7811"/>
                  </a:cubicBezTo>
                  <a:cubicBezTo>
                    <a:pt x="7387" y="7851"/>
                    <a:pt x="7428" y="7869"/>
                    <a:pt x="7468" y="7869"/>
                  </a:cubicBezTo>
                  <a:cubicBezTo>
                    <a:pt x="7537" y="7869"/>
                    <a:pt x="7602" y="7816"/>
                    <a:pt x="7602" y="7730"/>
                  </a:cubicBezTo>
                  <a:cubicBezTo>
                    <a:pt x="7575" y="7239"/>
                    <a:pt x="7466" y="6749"/>
                    <a:pt x="7248" y="6285"/>
                  </a:cubicBezTo>
                  <a:cubicBezTo>
                    <a:pt x="7085" y="5849"/>
                    <a:pt x="6867" y="5414"/>
                    <a:pt x="6649" y="5005"/>
                  </a:cubicBezTo>
                  <a:cubicBezTo>
                    <a:pt x="6812" y="5005"/>
                    <a:pt x="7003" y="4978"/>
                    <a:pt x="7166" y="4950"/>
                  </a:cubicBezTo>
                  <a:cubicBezTo>
                    <a:pt x="7166" y="4978"/>
                    <a:pt x="7166" y="5032"/>
                    <a:pt x="7166" y="5032"/>
                  </a:cubicBezTo>
                  <a:cubicBezTo>
                    <a:pt x="7412" y="5386"/>
                    <a:pt x="7602" y="5768"/>
                    <a:pt x="7684" y="6176"/>
                  </a:cubicBezTo>
                  <a:cubicBezTo>
                    <a:pt x="7739" y="6585"/>
                    <a:pt x="7739" y="6994"/>
                    <a:pt x="7684" y="7403"/>
                  </a:cubicBezTo>
                  <a:cubicBezTo>
                    <a:pt x="7700" y="7450"/>
                    <a:pt x="7734" y="7479"/>
                    <a:pt x="7771" y="7479"/>
                  </a:cubicBezTo>
                  <a:cubicBezTo>
                    <a:pt x="7797" y="7479"/>
                    <a:pt x="7825" y="7464"/>
                    <a:pt x="7848" y="7430"/>
                  </a:cubicBezTo>
                  <a:cubicBezTo>
                    <a:pt x="8256" y="6694"/>
                    <a:pt x="7875" y="5495"/>
                    <a:pt x="7303" y="4950"/>
                  </a:cubicBezTo>
                  <a:cubicBezTo>
                    <a:pt x="7711" y="4869"/>
                    <a:pt x="8093" y="4760"/>
                    <a:pt x="8474" y="4623"/>
                  </a:cubicBezTo>
                  <a:cubicBezTo>
                    <a:pt x="9128" y="4405"/>
                    <a:pt x="9728" y="4051"/>
                    <a:pt x="10436" y="3942"/>
                  </a:cubicBezTo>
                  <a:cubicBezTo>
                    <a:pt x="10463" y="3942"/>
                    <a:pt x="10491" y="3915"/>
                    <a:pt x="10491" y="3915"/>
                  </a:cubicBezTo>
                  <a:cubicBezTo>
                    <a:pt x="10763" y="3969"/>
                    <a:pt x="11008" y="4024"/>
                    <a:pt x="11226" y="4133"/>
                  </a:cubicBezTo>
                  <a:cubicBezTo>
                    <a:pt x="11690" y="4324"/>
                    <a:pt x="12071" y="4651"/>
                    <a:pt x="12289" y="5087"/>
                  </a:cubicBezTo>
                  <a:lnTo>
                    <a:pt x="12289" y="5114"/>
                  </a:lnTo>
                  <a:cubicBezTo>
                    <a:pt x="12534" y="5659"/>
                    <a:pt x="12507" y="6313"/>
                    <a:pt x="12207" y="6858"/>
                  </a:cubicBezTo>
                  <a:cubicBezTo>
                    <a:pt x="12165" y="6941"/>
                    <a:pt x="12236" y="7057"/>
                    <a:pt x="12320" y="7057"/>
                  </a:cubicBezTo>
                  <a:cubicBezTo>
                    <a:pt x="12346" y="7057"/>
                    <a:pt x="12373" y="7046"/>
                    <a:pt x="12398" y="7021"/>
                  </a:cubicBezTo>
                  <a:cubicBezTo>
                    <a:pt x="13052" y="6558"/>
                    <a:pt x="12997" y="5632"/>
                    <a:pt x="12698" y="4950"/>
                  </a:cubicBezTo>
                  <a:cubicBezTo>
                    <a:pt x="13978" y="4024"/>
                    <a:pt x="15450" y="3588"/>
                    <a:pt x="16894" y="2961"/>
                  </a:cubicBezTo>
                  <a:cubicBezTo>
                    <a:pt x="17003" y="2934"/>
                    <a:pt x="17057" y="2825"/>
                    <a:pt x="17030" y="2716"/>
                  </a:cubicBezTo>
                  <a:cubicBezTo>
                    <a:pt x="18424" y="1601"/>
                    <a:pt x="20459" y="441"/>
                    <a:pt x="22358" y="441"/>
                  </a:cubicBezTo>
                  <a:cubicBezTo>
                    <a:pt x="23057" y="441"/>
                    <a:pt x="23737" y="598"/>
                    <a:pt x="24360" y="972"/>
                  </a:cubicBezTo>
                  <a:cubicBezTo>
                    <a:pt x="24396" y="995"/>
                    <a:pt x="24431" y="1005"/>
                    <a:pt x="24464" y="1005"/>
                  </a:cubicBezTo>
                  <a:cubicBezTo>
                    <a:pt x="24630" y="1005"/>
                    <a:pt x="24732" y="754"/>
                    <a:pt x="24551" y="618"/>
                  </a:cubicBezTo>
                  <a:cubicBezTo>
                    <a:pt x="23946" y="168"/>
                    <a:pt x="23218" y="1"/>
                    <a:pt x="2247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299;p55"/>
            <p:cNvSpPr/>
            <p:nvPr/>
          </p:nvSpPr>
          <p:spPr>
            <a:xfrm>
              <a:off x="1468016" y="4050583"/>
              <a:ext cx="31968" cy="8683"/>
            </a:xfrm>
            <a:custGeom>
              <a:avLst/>
              <a:gdLst/>
              <a:ahLst/>
              <a:cxnLst/>
              <a:rect l="l" t="t" r="r" b="b"/>
              <a:pathLst>
                <a:path w="1145" h="311" extrusionOk="0">
                  <a:moveTo>
                    <a:pt x="191" y="0"/>
                  </a:moveTo>
                  <a:cubicBezTo>
                    <a:pt x="55" y="0"/>
                    <a:pt x="0" y="218"/>
                    <a:pt x="164" y="245"/>
                  </a:cubicBezTo>
                  <a:cubicBezTo>
                    <a:pt x="343" y="285"/>
                    <a:pt x="552" y="311"/>
                    <a:pt x="758" y="311"/>
                  </a:cubicBezTo>
                  <a:cubicBezTo>
                    <a:pt x="833" y="311"/>
                    <a:pt x="908" y="307"/>
                    <a:pt x="981" y="300"/>
                  </a:cubicBezTo>
                  <a:cubicBezTo>
                    <a:pt x="1145" y="300"/>
                    <a:pt x="1145" y="55"/>
                    <a:pt x="981" y="55"/>
                  </a:cubicBezTo>
                  <a:cubicBezTo>
                    <a:pt x="709" y="27"/>
                    <a:pt x="436" y="27"/>
                    <a:pt x="19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300;p55"/>
            <p:cNvSpPr/>
            <p:nvPr/>
          </p:nvSpPr>
          <p:spPr>
            <a:xfrm>
              <a:off x="1500738" y="4046004"/>
              <a:ext cx="21331" cy="7650"/>
            </a:xfrm>
            <a:custGeom>
              <a:avLst/>
              <a:gdLst/>
              <a:ahLst/>
              <a:cxnLst/>
              <a:rect l="l" t="t" r="r" b="b"/>
              <a:pathLst>
                <a:path w="764" h="274" extrusionOk="0">
                  <a:moveTo>
                    <a:pt x="191" y="1"/>
                  </a:moveTo>
                  <a:cubicBezTo>
                    <a:pt x="0" y="1"/>
                    <a:pt x="0" y="273"/>
                    <a:pt x="191" y="273"/>
                  </a:cubicBezTo>
                  <a:lnTo>
                    <a:pt x="600" y="273"/>
                  </a:lnTo>
                  <a:cubicBezTo>
                    <a:pt x="763" y="273"/>
                    <a:pt x="763" y="1"/>
                    <a:pt x="60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301;p55"/>
            <p:cNvSpPr/>
            <p:nvPr/>
          </p:nvSpPr>
          <p:spPr>
            <a:xfrm>
              <a:off x="1541418" y="3674864"/>
              <a:ext cx="399033" cy="350228"/>
            </a:xfrm>
            <a:custGeom>
              <a:avLst/>
              <a:gdLst/>
              <a:ahLst/>
              <a:cxnLst/>
              <a:rect l="l" t="t" r="r" b="b"/>
              <a:pathLst>
                <a:path w="14292" h="12544" extrusionOk="0">
                  <a:moveTo>
                    <a:pt x="14069" y="1"/>
                  </a:moveTo>
                  <a:cubicBezTo>
                    <a:pt x="14026" y="1"/>
                    <a:pt x="13980" y="16"/>
                    <a:pt x="13938" y="51"/>
                  </a:cubicBezTo>
                  <a:cubicBezTo>
                    <a:pt x="13393" y="487"/>
                    <a:pt x="12876" y="1059"/>
                    <a:pt x="12331" y="1523"/>
                  </a:cubicBezTo>
                  <a:cubicBezTo>
                    <a:pt x="11758" y="2013"/>
                    <a:pt x="11241" y="2531"/>
                    <a:pt x="10777" y="3103"/>
                  </a:cubicBezTo>
                  <a:cubicBezTo>
                    <a:pt x="9742" y="4384"/>
                    <a:pt x="8843" y="5610"/>
                    <a:pt x="7508" y="6591"/>
                  </a:cubicBezTo>
                  <a:cubicBezTo>
                    <a:pt x="6282" y="7544"/>
                    <a:pt x="4946" y="8335"/>
                    <a:pt x="3747" y="9343"/>
                  </a:cubicBezTo>
                  <a:cubicBezTo>
                    <a:pt x="2576" y="10378"/>
                    <a:pt x="1431" y="11523"/>
                    <a:pt x="69" y="12395"/>
                  </a:cubicBezTo>
                  <a:cubicBezTo>
                    <a:pt x="0" y="12440"/>
                    <a:pt x="47" y="12543"/>
                    <a:pt x="112" y="12543"/>
                  </a:cubicBezTo>
                  <a:cubicBezTo>
                    <a:pt x="124" y="12543"/>
                    <a:pt x="138" y="12540"/>
                    <a:pt x="151" y="12531"/>
                  </a:cubicBezTo>
                  <a:cubicBezTo>
                    <a:pt x="1486" y="11768"/>
                    <a:pt x="2603" y="10732"/>
                    <a:pt x="3747" y="9724"/>
                  </a:cubicBezTo>
                  <a:cubicBezTo>
                    <a:pt x="5055" y="8607"/>
                    <a:pt x="6554" y="7762"/>
                    <a:pt x="7944" y="6727"/>
                  </a:cubicBezTo>
                  <a:cubicBezTo>
                    <a:pt x="9170" y="5773"/>
                    <a:pt x="10069" y="4602"/>
                    <a:pt x="11050" y="3375"/>
                  </a:cubicBezTo>
                  <a:cubicBezTo>
                    <a:pt x="11513" y="2803"/>
                    <a:pt x="12058" y="2286"/>
                    <a:pt x="12630" y="1822"/>
                  </a:cubicBezTo>
                  <a:cubicBezTo>
                    <a:pt x="13175" y="1359"/>
                    <a:pt x="13856" y="896"/>
                    <a:pt x="14211" y="269"/>
                  </a:cubicBezTo>
                  <a:cubicBezTo>
                    <a:pt x="14292" y="128"/>
                    <a:pt x="14192" y="1"/>
                    <a:pt x="1406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302;p55"/>
            <p:cNvSpPr/>
            <p:nvPr/>
          </p:nvSpPr>
          <p:spPr>
            <a:xfrm>
              <a:off x="1992186" y="3523063"/>
              <a:ext cx="71112" cy="87194"/>
            </a:xfrm>
            <a:custGeom>
              <a:avLst/>
              <a:gdLst/>
              <a:ahLst/>
              <a:cxnLst/>
              <a:rect l="l" t="t" r="r" b="b"/>
              <a:pathLst>
                <a:path w="2547" h="3123" extrusionOk="0">
                  <a:moveTo>
                    <a:pt x="2389" y="0"/>
                  </a:moveTo>
                  <a:cubicBezTo>
                    <a:pt x="2374" y="0"/>
                    <a:pt x="2359" y="4"/>
                    <a:pt x="2344" y="11"/>
                  </a:cubicBezTo>
                  <a:cubicBezTo>
                    <a:pt x="1717" y="284"/>
                    <a:pt x="1172" y="720"/>
                    <a:pt x="763" y="1265"/>
                  </a:cubicBezTo>
                  <a:cubicBezTo>
                    <a:pt x="409" y="1755"/>
                    <a:pt x="0" y="2464"/>
                    <a:pt x="273" y="3063"/>
                  </a:cubicBezTo>
                  <a:cubicBezTo>
                    <a:pt x="294" y="3105"/>
                    <a:pt x="330" y="3123"/>
                    <a:pt x="368" y="3123"/>
                  </a:cubicBezTo>
                  <a:cubicBezTo>
                    <a:pt x="428" y="3123"/>
                    <a:pt x="491" y="3076"/>
                    <a:pt x="491" y="3009"/>
                  </a:cubicBezTo>
                  <a:cubicBezTo>
                    <a:pt x="491" y="2763"/>
                    <a:pt x="518" y="2518"/>
                    <a:pt x="600" y="2300"/>
                  </a:cubicBezTo>
                  <a:cubicBezTo>
                    <a:pt x="627" y="2382"/>
                    <a:pt x="682" y="2464"/>
                    <a:pt x="709" y="2545"/>
                  </a:cubicBezTo>
                  <a:cubicBezTo>
                    <a:pt x="709" y="2654"/>
                    <a:pt x="736" y="2736"/>
                    <a:pt x="791" y="2845"/>
                  </a:cubicBezTo>
                  <a:cubicBezTo>
                    <a:pt x="813" y="2879"/>
                    <a:pt x="851" y="2895"/>
                    <a:pt x="886" y="2895"/>
                  </a:cubicBezTo>
                  <a:cubicBezTo>
                    <a:pt x="935" y="2895"/>
                    <a:pt x="981" y="2865"/>
                    <a:pt x="981" y="2818"/>
                  </a:cubicBezTo>
                  <a:cubicBezTo>
                    <a:pt x="1008" y="2573"/>
                    <a:pt x="927" y="2327"/>
                    <a:pt x="791" y="2164"/>
                  </a:cubicBezTo>
                  <a:cubicBezTo>
                    <a:pt x="771" y="2124"/>
                    <a:pt x="736" y="2099"/>
                    <a:pt x="698" y="2099"/>
                  </a:cubicBezTo>
                  <a:cubicBezTo>
                    <a:pt x="683" y="2099"/>
                    <a:pt x="669" y="2102"/>
                    <a:pt x="654" y="2109"/>
                  </a:cubicBezTo>
                  <a:cubicBezTo>
                    <a:pt x="1008" y="1292"/>
                    <a:pt x="1662" y="611"/>
                    <a:pt x="2453" y="175"/>
                  </a:cubicBezTo>
                  <a:cubicBezTo>
                    <a:pt x="2546" y="128"/>
                    <a:pt x="2479" y="0"/>
                    <a:pt x="23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303;p55"/>
            <p:cNvSpPr/>
            <p:nvPr/>
          </p:nvSpPr>
          <p:spPr>
            <a:xfrm>
              <a:off x="1927328" y="3635748"/>
              <a:ext cx="15440" cy="36380"/>
            </a:xfrm>
            <a:custGeom>
              <a:avLst/>
              <a:gdLst/>
              <a:ahLst/>
              <a:cxnLst/>
              <a:rect l="l" t="t" r="r" b="b"/>
              <a:pathLst>
                <a:path w="553" h="1303" extrusionOk="0">
                  <a:moveTo>
                    <a:pt x="161" y="1"/>
                  </a:moveTo>
                  <a:cubicBezTo>
                    <a:pt x="82" y="1"/>
                    <a:pt x="1" y="71"/>
                    <a:pt x="34" y="172"/>
                  </a:cubicBezTo>
                  <a:cubicBezTo>
                    <a:pt x="62" y="362"/>
                    <a:pt x="116" y="553"/>
                    <a:pt x="143" y="744"/>
                  </a:cubicBezTo>
                  <a:cubicBezTo>
                    <a:pt x="143" y="907"/>
                    <a:pt x="198" y="1071"/>
                    <a:pt x="307" y="1234"/>
                  </a:cubicBezTo>
                  <a:cubicBezTo>
                    <a:pt x="334" y="1275"/>
                    <a:pt x="389" y="1302"/>
                    <a:pt x="436" y="1302"/>
                  </a:cubicBezTo>
                  <a:cubicBezTo>
                    <a:pt x="484" y="1302"/>
                    <a:pt x="525" y="1275"/>
                    <a:pt x="525" y="1207"/>
                  </a:cubicBezTo>
                  <a:cubicBezTo>
                    <a:pt x="552" y="1043"/>
                    <a:pt x="525" y="853"/>
                    <a:pt x="443" y="689"/>
                  </a:cubicBezTo>
                  <a:cubicBezTo>
                    <a:pt x="389" y="499"/>
                    <a:pt x="334" y="308"/>
                    <a:pt x="280" y="90"/>
                  </a:cubicBezTo>
                  <a:cubicBezTo>
                    <a:pt x="259" y="27"/>
                    <a:pt x="210" y="1"/>
                    <a:pt x="16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304;p55"/>
            <p:cNvSpPr/>
            <p:nvPr/>
          </p:nvSpPr>
          <p:spPr>
            <a:xfrm>
              <a:off x="1934169" y="3634380"/>
              <a:ext cx="19237" cy="29037"/>
            </a:xfrm>
            <a:custGeom>
              <a:avLst/>
              <a:gdLst/>
              <a:ahLst/>
              <a:cxnLst/>
              <a:rect l="l" t="t" r="r" b="b"/>
              <a:pathLst>
                <a:path w="689" h="1040" extrusionOk="0">
                  <a:moveTo>
                    <a:pt x="131" y="1"/>
                  </a:moveTo>
                  <a:cubicBezTo>
                    <a:pt x="62" y="1"/>
                    <a:pt x="1" y="78"/>
                    <a:pt x="62" y="139"/>
                  </a:cubicBezTo>
                  <a:cubicBezTo>
                    <a:pt x="144" y="275"/>
                    <a:pt x="225" y="411"/>
                    <a:pt x="307" y="575"/>
                  </a:cubicBezTo>
                  <a:cubicBezTo>
                    <a:pt x="334" y="738"/>
                    <a:pt x="389" y="875"/>
                    <a:pt x="498" y="1011"/>
                  </a:cubicBezTo>
                  <a:cubicBezTo>
                    <a:pt x="517" y="1030"/>
                    <a:pt x="543" y="1039"/>
                    <a:pt x="570" y="1039"/>
                  </a:cubicBezTo>
                  <a:cubicBezTo>
                    <a:pt x="619" y="1039"/>
                    <a:pt x="671" y="1009"/>
                    <a:pt x="689" y="956"/>
                  </a:cubicBezTo>
                  <a:cubicBezTo>
                    <a:pt x="689" y="766"/>
                    <a:pt x="661" y="602"/>
                    <a:pt x="552" y="466"/>
                  </a:cubicBezTo>
                  <a:cubicBezTo>
                    <a:pt x="471" y="302"/>
                    <a:pt x="334" y="139"/>
                    <a:pt x="198" y="30"/>
                  </a:cubicBezTo>
                  <a:cubicBezTo>
                    <a:pt x="178" y="9"/>
                    <a:pt x="154" y="1"/>
                    <a:pt x="13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305;p55"/>
            <p:cNvSpPr/>
            <p:nvPr/>
          </p:nvSpPr>
          <p:spPr>
            <a:xfrm>
              <a:off x="1696960" y="3850257"/>
              <a:ext cx="19097" cy="24039"/>
            </a:xfrm>
            <a:custGeom>
              <a:avLst/>
              <a:gdLst/>
              <a:ahLst/>
              <a:cxnLst/>
              <a:rect l="l" t="t" r="r" b="b"/>
              <a:pathLst>
                <a:path w="684" h="861" extrusionOk="0">
                  <a:moveTo>
                    <a:pt x="167" y="0"/>
                  </a:moveTo>
                  <a:cubicBezTo>
                    <a:pt x="77" y="0"/>
                    <a:pt x="0" y="116"/>
                    <a:pt x="84" y="200"/>
                  </a:cubicBezTo>
                  <a:cubicBezTo>
                    <a:pt x="138" y="309"/>
                    <a:pt x="193" y="390"/>
                    <a:pt x="247" y="499"/>
                  </a:cubicBezTo>
                  <a:cubicBezTo>
                    <a:pt x="247" y="608"/>
                    <a:pt x="275" y="717"/>
                    <a:pt x="329" y="799"/>
                  </a:cubicBezTo>
                  <a:cubicBezTo>
                    <a:pt x="356" y="840"/>
                    <a:pt x="397" y="860"/>
                    <a:pt x="438" y="860"/>
                  </a:cubicBezTo>
                  <a:cubicBezTo>
                    <a:pt x="479" y="860"/>
                    <a:pt x="520" y="840"/>
                    <a:pt x="547" y="799"/>
                  </a:cubicBezTo>
                  <a:cubicBezTo>
                    <a:pt x="683" y="554"/>
                    <a:pt x="438" y="200"/>
                    <a:pt x="247" y="36"/>
                  </a:cubicBezTo>
                  <a:cubicBezTo>
                    <a:pt x="222" y="11"/>
                    <a:pt x="194" y="0"/>
                    <a:pt x="16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306;p55"/>
            <p:cNvSpPr/>
            <p:nvPr/>
          </p:nvSpPr>
          <p:spPr>
            <a:xfrm>
              <a:off x="1709943" y="3840764"/>
              <a:ext cx="15244" cy="23034"/>
            </a:xfrm>
            <a:custGeom>
              <a:avLst/>
              <a:gdLst/>
              <a:ahLst/>
              <a:cxnLst/>
              <a:rect l="l" t="t" r="r" b="b"/>
              <a:pathLst>
                <a:path w="546" h="825" extrusionOk="0">
                  <a:moveTo>
                    <a:pt x="122" y="1"/>
                  </a:moveTo>
                  <a:cubicBezTo>
                    <a:pt x="59" y="1"/>
                    <a:pt x="0" y="51"/>
                    <a:pt x="0" y="131"/>
                  </a:cubicBezTo>
                  <a:cubicBezTo>
                    <a:pt x="28" y="240"/>
                    <a:pt x="82" y="376"/>
                    <a:pt x="137" y="458"/>
                  </a:cubicBezTo>
                  <a:cubicBezTo>
                    <a:pt x="191" y="594"/>
                    <a:pt x="246" y="703"/>
                    <a:pt x="327" y="785"/>
                  </a:cubicBezTo>
                  <a:cubicBezTo>
                    <a:pt x="355" y="812"/>
                    <a:pt x="388" y="824"/>
                    <a:pt x="420" y="824"/>
                  </a:cubicBezTo>
                  <a:cubicBezTo>
                    <a:pt x="485" y="824"/>
                    <a:pt x="545" y="776"/>
                    <a:pt x="545" y="703"/>
                  </a:cubicBezTo>
                  <a:cubicBezTo>
                    <a:pt x="518" y="567"/>
                    <a:pt x="491" y="431"/>
                    <a:pt x="409" y="322"/>
                  </a:cubicBezTo>
                  <a:cubicBezTo>
                    <a:pt x="355" y="213"/>
                    <a:pt x="273" y="104"/>
                    <a:pt x="191" y="22"/>
                  </a:cubicBezTo>
                  <a:cubicBezTo>
                    <a:pt x="169" y="7"/>
                    <a:pt x="145" y="1"/>
                    <a:pt x="12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307;p55"/>
            <p:cNvSpPr/>
            <p:nvPr/>
          </p:nvSpPr>
          <p:spPr>
            <a:xfrm>
              <a:off x="1901028" y="3588703"/>
              <a:ext cx="20158" cy="22280"/>
            </a:xfrm>
            <a:custGeom>
              <a:avLst/>
              <a:gdLst/>
              <a:ahLst/>
              <a:cxnLst/>
              <a:rect l="l" t="t" r="r" b="b"/>
              <a:pathLst>
                <a:path w="722" h="798" extrusionOk="0">
                  <a:moveTo>
                    <a:pt x="185" y="0"/>
                  </a:moveTo>
                  <a:cubicBezTo>
                    <a:pt x="87" y="0"/>
                    <a:pt x="0" y="122"/>
                    <a:pt x="50" y="222"/>
                  </a:cubicBezTo>
                  <a:cubicBezTo>
                    <a:pt x="132" y="303"/>
                    <a:pt x="186" y="412"/>
                    <a:pt x="268" y="467"/>
                  </a:cubicBezTo>
                  <a:cubicBezTo>
                    <a:pt x="350" y="549"/>
                    <a:pt x="432" y="658"/>
                    <a:pt x="486" y="739"/>
                  </a:cubicBezTo>
                  <a:cubicBezTo>
                    <a:pt x="516" y="779"/>
                    <a:pt x="557" y="797"/>
                    <a:pt x="596" y="797"/>
                  </a:cubicBezTo>
                  <a:cubicBezTo>
                    <a:pt x="662" y="797"/>
                    <a:pt x="721" y="744"/>
                    <a:pt x="704" y="658"/>
                  </a:cubicBezTo>
                  <a:cubicBezTo>
                    <a:pt x="622" y="412"/>
                    <a:pt x="486" y="85"/>
                    <a:pt x="214" y="4"/>
                  </a:cubicBezTo>
                  <a:cubicBezTo>
                    <a:pt x="204" y="1"/>
                    <a:pt x="194" y="0"/>
                    <a:pt x="1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308;p55"/>
            <p:cNvSpPr/>
            <p:nvPr/>
          </p:nvSpPr>
          <p:spPr>
            <a:xfrm>
              <a:off x="1852838" y="3527251"/>
              <a:ext cx="266413" cy="382951"/>
            </a:xfrm>
            <a:custGeom>
              <a:avLst/>
              <a:gdLst/>
              <a:ahLst/>
              <a:cxnLst/>
              <a:rect l="l" t="t" r="r" b="b"/>
              <a:pathLst>
                <a:path w="9542" h="13716" extrusionOk="0">
                  <a:moveTo>
                    <a:pt x="8641" y="1"/>
                  </a:moveTo>
                  <a:cubicBezTo>
                    <a:pt x="8607" y="1"/>
                    <a:pt x="8576" y="22"/>
                    <a:pt x="8561" y="52"/>
                  </a:cubicBezTo>
                  <a:cubicBezTo>
                    <a:pt x="8506" y="679"/>
                    <a:pt x="8207" y="1251"/>
                    <a:pt x="7743" y="1660"/>
                  </a:cubicBezTo>
                  <a:cubicBezTo>
                    <a:pt x="7253" y="2041"/>
                    <a:pt x="6653" y="2286"/>
                    <a:pt x="6163" y="2641"/>
                  </a:cubicBezTo>
                  <a:cubicBezTo>
                    <a:pt x="5073" y="3404"/>
                    <a:pt x="4637" y="4684"/>
                    <a:pt x="3384" y="5202"/>
                  </a:cubicBezTo>
                  <a:cubicBezTo>
                    <a:pt x="3302" y="5229"/>
                    <a:pt x="3302" y="5393"/>
                    <a:pt x="3411" y="5393"/>
                  </a:cubicBezTo>
                  <a:cubicBezTo>
                    <a:pt x="4010" y="5256"/>
                    <a:pt x="4555" y="4929"/>
                    <a:pt x="4937" y="4466"/>
                  </a:cubicBezTo>
                  <a:cubicBezTo>
                    <a:pt x="5564" y="3812"/>
                    <a:pt x="6027" y="3158"/>
                    <a:pt x="6790" y="2695"/>
                  </a:cubicBezTo>
                  <a:cubicBezTo>
                    <a:pt x="7389" y="2368"/>
                    <a:pt x="8479" y="1741"/>
                    <a:pt x="8779" y="979"/>
                  </a:cubicBezTo>
                  <a:cubicBezTo>
                    <a:pt x="9242" y="1142"/>
                    <a:pt x="9106" y="1741"/>
                    <a:pt x="8861" y="2068"/>
                  </a:cubicBezTo>
                  <a:cubicBezTo>
                    <a:pt x="8697" y="2286"/>
                    <a:pt x="8506" y="2504"/>
                    <a:pt x="8316" y="2695"/>
                  </a:cubicBezTo>
                  <a:cubicBezTo>
                    <a:pt x="7907" y="3131"/>
                    <a:pt x="7498" y="3540"/>
                    <a:pt x="7089" y="3921"/>
                  </a:cubicBezTo>
                  <a:cubicBezTo>
                    <a:pt x="7008" y="3976"/>
                    <a:pt x="6899" y="4058"/>
                    <a:pt x="6817" y="4139"/>
                  </a:cubicBezTo>
                  <a:cubicBezTo>
                    <a:pt x="6708" y="3812"/>
                    <a:pt x="6544" y="3540"/>
                    <a:pt x="6299" y="3295"/>
                  </a:cubicBezTo>
                  <a:cubicBezTo>
                    <a:pt x="6279" y="3275"/>
                    <a:pt x="6256" y="3266"/>
                    <a:pt x="6233" y="3266"/>
                  </a:cubicBezTo>
                  <a:cubicBezTo>
                    <a:pt x="6162" y="3266"/>
                    <a:pt x="6095" y="3348"/>
                    <a:pt x="6136" y="3431"/>
                  </a:cubicBezTo>
                  <a:cubicBezTo>
                    <a:pt x="6245" y="3567"/>
                    <a:pt x="6326" y="3731"/>
                    <a:pt x="6408" y="3894"/>
                  </a:cubicBezTo>
                  <a:cubicBezTo>
                    <a:pt x="6463" y="4030"/>
                    <a:pt x="6490" y="4194"/>
                    <a:pt x="6572" y="4330"/>
                  </a:cubicBezTo>
                  <a:cubicBezTo>
                    <a:pt x="5918" y="4793"/>
                    <a:pt x="5291" y="5338"/>
                    <a:pt x="4773" y="5938"/>
                  </a:cubicBezTo>
                  <a:cubicBezTo>
                    <a:pt x="4746" y="5747"/>
                    <a:pt x="4664" y="5556"/>
                    <a:pt x="4555" y="5393"/>
                  </a:cubicBezTo>
                  <a:cubicBezTo>
                    <a:pt x="4503" y="5323"/>
                    <a:pt x="4384" y="5231"/>
                    <a:pt x="4290" y="5231"/>
                  </a:cubicBezTo>
                  <a:cubicBezTo>
                    <a:pt x="4238" y="5231"/>
                    <a:pt x="4193" y="5260"/>
                    <a:pt x="4174" y="5338"/>
                  </a:cubicBezTo>
                  <a:cubicBezTo>
                    <a:pt x="4152" y="5383"/>
                    <a:pt x="4184" y="5427"/>
                    <a:pt x="4226" y="5427"/>
                  </a:cubicBezTo>
                  <a:cubicBezTo>
                    <a:pt x="4236" y="5427"/>
                    <a:pt x="4246" y="5425"/>
                    <a:pt x="4256" y="5420"/>
                  </a:cubicBezTo>
                  <a:cubicBezTo>
                    <a:pt x="4258" y="5419"/>
                    <a:pt x="4260" y="5419"/>
                    <a:pt x="4262" y="5419"/>
                  </a:cubicBezTo>
                  <a:cubicBezTo>
                    <a:pt x="4369" y="5419"/>
                    <a:pt x="4475" y="6104"/>
                    <a:pt x="4528" y="6265"/>
                  </a:cubicBezTo>
                  <a:lnTo>
                    <a:pt x="4528" y="6292"/>
                  </a:lnTo>
                  <a:cubicBezTo>
                    <a:pt x="4501" y="6210"/>
                    <a:pt x="4446" y="6128"/>
                    <a:pt x="4419" y="6074"/>
                  </a:cubicBezTo>
                  <a:cubicBezTo>
                    <a:pt x="4365" y="5856"/>
                    <a:pt x="4256" y="5665"/>
                    <a:pt x="4147" y="5502"/>
                  </a:cubicBezTo>
                  <a:cubicBezTo>
                    <a:pt x="4118" y="5473"/>
                    <a:pt x="4086" y="5461"/>
                    <a:pt x="4057" y="5461"/>
                  </a:cubicBezTo>
                  <a:cubicBezTo>
                    <a:pt x="4002" y="5461"/>
                    <a:pt x="3956" y="5503"/>
                    <a:pt x="3956" y="5556"/>
                  </a:cubicBezTo>
                  <a:cubicBezTo>
                    <a:pt x="4010" y="5774"/>
                    <a:pt x="4065" y="5992"/>
                    <a:pt x="4174" y="6183"/>
                  </a:cubicBezTo>
                  <a:cubicBezTo>
                    <a:pt x="4201" y="6319"/>
                    <a:pt x="4256" y="6455"/>
                    <a:pt x="4310" y="6564"/>
                  </a:cubicBezTo>
                  <a:cubicBezTo>
                    <a:pt x="3792" y="7382"/>
                    <a:pt x="3220" y="8145"/>
                    <a:pt x="2593" y="8908"/>
                  </a:cubicBezTo>
                  <a:cubicBezTo>
                    <a:pt x="1803" y="9807"/>
                    <a:pt x="822" y="10570"/>
                    <a:pt x="87" y="11523"/>
                  </a:cubicBezTo>
                  <a:cubicBezTo>
                    <a:pt x="0" y="11632"/>
                    <a:pt x="68" y="11809"/>
                    <a:pt x="182" y="11809"/>
                  </a:cubicBezTo>
                  <a:cubicBezTo>
                    <a:pt x="211" y="11809"/>
                    <a:pt x="244" y="11797"/>
                    <a:pt x="277" y="11769"/>
                  </a:cubicBezTo>
                  <a:cubicBezTo>
                    <a:pt x="822" y="11333"/>
                    <a:pt x="1340" y="10870"/>
                    <a:pt x="1831" y="10325"/>
                  </a:cubicBezTo>
                  <a:cubicBezTo>
                    <a:pt x="2321" y="9834"/>
                    <a:pt x="2811" y="9289"/>
                    <a:pt x="3275" y="8717"/>
                  </a:cubicBezTo>
                  <a:cubicBezTo>
                    <a:pt x="4065" y="7763"/>
                    <a:pt x="4637" y="6619"/>
                    <a:pt x="5509" y="5720"/>
                  </a:cubicBezTo>
                  <a:cubicBezTo>
                    <a:pt x="5523" y="5733"/>
                    <a:pt x="5543" y="5740"/>
                    <a:pt x="5567" y="5740"/>
                  </a:cubicBezTo>
                  <a:cubicBezTo>
                    <a:pt x="5591" y="5740"/>
                    <a:pt x="5618" y="5733"/>
                    <a:pt x="5645" y="5720"/>
                  </a:cubicBezTo>
                  <a:cubicBezTo>
                    <a:pt x="5747" y="5661"/>
                    <a:pt x="5865" y="5634"/>
                    <a:pt x="5990" y="5634"/>
                  </a:cubicBezTo>
                  <a:cubicBezTo>
                    <a:pt x="6099" y="5634"/>
                    <a:pt x="6213" y="5654"/>
                    <a:pt x="6326" y="5692"/>
                  </a:cubicBezTo>
                  <a:cubicBezTo>
                    <a:pt x="5400" y="6265"/>
                    <a:pt x="4664" y="7082"/>
                    <a:pt x="4201" y="8063"/>
                  </a:cubicBezTo>
                  <a:cubicBezTo>
                    <a:pt x="4182" y="8102"/>
                    <a:pt x="4231" y="8140"/>
                    <a:pt x="4271" y="8140"/>
                  </a:cubicBezTo>
                  <a:cubicBezTo>
                    <a:pt x="4287" y="8140"/>
                    <a:pt x="4302" y="8133"/>
                    <a:pt x="4310" y="8118"/>
                  </a:cubicBezTo>
                  <a:cubicBezTo>
                    <a:pt x="4964" y="7273"/>
                    <a:pt x="5727" y="6510"/>
                    <a:pt x="6599" y="5883"/>
                  </a:cubicBezTo>
                  <a:cubicBezTo>
                    <a:pt x="6626" y="5883"/>
                    <a:pt x="6626" y="5856"/>
                    <a:pt x="6626" y="5856"/>
                  </a:cubicBezTo>
                  <a:cubicBezTo>
                    <a:pt x="6790" y="5965"/>
                    <a:pt x="6871" y="6128"/>
                    <a:pt x="6953" y="6292"/>
                  </a:cubicBezTo>
                  <a:cubicBezTo>
                    <a:pt x="7062" y="6782"/>
                    <a:pt x="6953" y="7300"/>
                    <a:pt x="6653" y="7682"/>
                  </a:cubicBezTo>
                  <a:cubicBezTo>
                    <a:pt x="6217" y="8226"/>
                    <a:pt x="5700" y="8717"/>
                    <a:pt x="5128" y="9126"/>
                  </a:cubicBezTo>
                  <a:cubicBezTo>
                    <a:pt x="5128" y="8935"/>
                    <a:pt x="5046" y="8744"/>
                    <a:pt x="4937" y="8581"/>
                  </a:cubicBezTo>
                  <a:cubicBezTo>
                    <a:pt x="4833" y="8425"/>
                    <a:pt x="4630" y="8170"/>
                    <a:pt x="4423" y="8170"/>
                  </a:cubicBezTo>
                  <a:cubicBezTo>
                    <a:pt x="4412" y="8170"/>
                    <a:pt x="4402" y="8171"/>
                    <a:pt x="4392" y="8172"/>
                  </a:cubicBezTo>
                  <a:cubicBezTo>
                    <a:pt x="4337" y="8172"/>
                    <a:pt x="4310" y="8199"/>
                    <a:pt x="4337" y="8254"/>
                  </a:cubicBezTo>
                  <a:cubicBezTo>
                    <a:pt x="4392" y="8444"/>
                    <a:pt x="4583" y="8553"/>
                    <a:pt x="4692" y="8717"/>
                  </a:cubicBezTo>
                  <a:cubicBezTo>
                    <a:pt x="4801" y="8880"/>
                    <a:pt x="4855" y="9098"/>
                    <a:pt x="4964" y="9289"/>
                  </a:cubicBezTo>
                  <a:cubicBezTo>
                    <a:pt x="4882" y="9344"/>
                    <a:pt x="4801" y="9425"/>
                    <a:pt x="4746" y="9480"/>
                  </a:cubicBezTo>
                  <a:cubicBezTo>
                    <a:pt x="4119" y="10107"/>
                    <a:pt x="3520" y="10733"/>
                    <a:pt x="2948" y="11442"/>
                  </a:cubicBezTo>
                  <a:cubicBezTo>
                    <a:pt x="2430" y="12068"/>
                    <a:pt x="1749" y="12750"/>
                    <a:pt x="1395" y="13513"/>
                  </a:cubicBezTo>
                  <a:cubicBezTo>
                    <a:pt x="1334" y="13614"/>
                    <a:pt x="1424" y="13716"/>
                    <a:pt x="1531" y="13716"/>
                  </a:cubicBezTo>
                  <a:cubicBezTo>
                    <a:pt x="1567" y="13716"/>
                    <a:pt x="1605" y="13704"/>
                    <a:pt x="1640" y="13676"/>
                  </a:cubicBezTo>
                  <a:cubicBezTo>
                    <a:pt x="2076" y="13240"/>
                    <a:pt x="2485" y="12777"/>
                    <a:pt x="2811" y="12259"/>
                  </a:cubicBezTo>
                  <a:cubicBezTo>
                    <a:pt x="3220" y="11769"/>
                    <a:pt x="3602" y="11306"/>
                    <a:pt x="4010" y="10842"/>
                  </a:cubicBezTo>
                  <a:cubicBezTo>
                    <a:pt x="4446" y="10352"/>
                    <a:pt x="4910" y="9889"/>
                    <a:pt x="5373" y="9453"/>
                  </a:cubicBezTo>
                  <a:cubicBezTo>
                    <a:pt x="5836" y="9071"/>
                    <a:pt x="6245" y="8690"/>
                    <a:pt x="6681" y="8281"/>
                  </a:cubicBezTo>
                  <a:cubicBezTo>
                    <a:pt x="7226" y="7654"/>
                    <a:pt x="7634" y="6728"/>
                    <a:pt x="7198" y="5938"/>
                  </a:cubicBezTo>
                  <a:cubicBezTo>
                    <a:pt x="6998" y="5538"/>
                    <a:pt x="6599" y="5301"/>
                    <a:pt x="6163" y="5301"/>
                  </a:cubicBezTo>
                  <a:cubicBezTo>
                    <a:pt x="6065" y="5301"/>
                    <a:pt x="5964" y="5313"/>
                    <a:pt x="5863" y="5338"/>
                  </a:cubicBezTo>
                  <a:cubicBezTo>
                    <a:pt x="6408" y="4875"/>
                    <a:pt x="6980" y="4494"/>
                    <a:pt x="7498" y="4030"/>
                  </a:cubicBezTo>
                  <a:cubicBezTo>
                    <a:pt x="8016" y="3567"/>
                    <a:pt x="8506" y="3077"/>
                    <a:pt x="8970" y="2559"/>
                  </a:cubicBezTo>
                  <a:cubicBezTo>
                    <a:pt x="9242" y="2232"/>
                    <a:pt x="9542" y="1823"/>
                    <a:pt x="9487" y="1387"/>
                  </a:cubicBezTo>
                  <a:cubicBezTo>
                    <a:pt x="9433" y="1033"/>
                    <a:pt x="9188" y="761"/>
                    <a:pt x="8861" y="706"/>
                  </a:cubicBezTo>
                  <a:cubicBezTo>
                    <a:pt x="8861" y="488"/>
                    <a:pt x="8833" y="243"/>
                    <a:pt x="8724" y="52"/>
                  </a:cubicBezTo>
                  <a:cubicBezTo>
                    <a:pt x="8700" y="15"/>
                    <a:pt x="8670" y="1"/>
                    <a:pt x="864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309;p55"/>
            <p:cNvSpPr/>
            <p:nvPr/>
          </p:nvSpPr>
          <p:spPr>
            <a:xfrm>
              <a:off x="1535164" y="3867372"/>
              <a:ext cx="312062" cy="326301"/>
            </a:xfrm>
            <a:custGeom>
              <a:avLst/>
              <a:gdLst/>
              <a:ahLst/>
              <a:cxnLst/>
              <a:rect l="l" t="t" r="r" b="b"/>
              <a:pathLst>
                <a:path w="11177" h="11687" extrusionOk="0">
                  <a:moveTo>
                    <a:pt x="11035" y="0"/>
                  </a:moveTo>
                  <a:cubicBezTo>
                    <a:pt x="11016" y="0"/>
                    <a:pt x="10995" y="7"/>
                    <a:pt x="10974" y="23"/>
                  </a:cubicBezTo>
                  <a:cubicBezTo>
                    <a:pt x="9966" y="731"/>
                    <a:pt x="9448" y="1821"/>
                    <a:pt x="8767" y="2802"/>
                  </a:cubicBezTo>
                  <a:cubicBezTo>
                    <a:pt x="7922" y="3946"/>
                    <a:pt x="6833" y="4873"/>
                    <a:pt x="5852" y="5881"/>
                  </a:cubicBezTo>
                  <a:cubicBezTo>
                    <a:pt x="4843" y="6862"/>
                    <a:pt x="4271" y="7925"/>
                    <a:pt x="3481" y="8987"/>
                  </a:cubicBezTo>
                  <a:cubicBezTo>
                    <a:pt x="2636" y="10159"/>
                    <a:pt x="1601" y="11031"/>
                    <a:pt x="157" y="11358"/>
                  </a:cubicBezTo>
                  <a:cubicBezTo>
                    <a:pt x="0" y="11410"/>
                    <a:pt x="19" y="11687"/>
                    <a:pt x="164" y="11687"/>
                  </a:cubicBezTo>
                  <a:cubicBezTo>
                    <a:pt x="170" y="11687"/>
                    <a:pt x="177" y="11686"/>
                    <a:pt x="184" y="11685"/>
                  </a:cubicBezTo>
                  <a:cubicBezTo>
                    <a:pt x="2963" y="11385"/>
                    <a:pt x="4080" y="8279"/>
                    <a:pt x="5715" y="6535"/>
                  </a:cubicBezTo>
                  <a:cubicBezTo>
                    <a:pt x="6696" y="5500"/>
                    <a:pt x="7759" y="4628"/>
                    <a:pt x="8658" y="3538"/>
                  </a:cubicBezTo>
                  <a:cubicBezTo>
                    <a:pt x="9557" y="2448"/>
                    <a:pt x="10021" y="1085"/>
                    <a:pt x="11110" y="186"/>
                  </a:cubicBezTo>
                  <a:cubicBezTo>
                    <a:pt x="11177" y="120"/>
                    <a:pt x="11118" y="0"/>
                    <a:pt x="1103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310;p55"/>
            <p:cNvSpPr/>
            <p:nvPr/>
          </p:nvSpPr>
          <p:spPr>
            <a:xfrm>
              <a:off x="1506295" y="4206433"/>
              <a:ext cx="10442" cy="7594"/>
            </a:xfrm>
            <a:custGeom>
              <a:avLst/>
              <a:gdLst/>
              <a:ahLst/>
              <a:cxnLst/>
              <a:rect l="l" t="t" r="r" b="b"/>
              <a:pathLst>
                <a:path w="374" h="272" extrusionOk="0">
                  <a:moveTo>
                    <a:pt x="105" y="1"/>
                  </a:moveTo>
                  <a:cubicBezTo>
                    <a:pt x="16" y="1"/>
                    <a:pt x="0" y="142"/>
                    <a:pt x="101" y="168"/>
                  </a:cubicBezTo>
                  <a:cubicBezTo>
                    <a:pt x="155" y="168"/>
                    <a:pt x="210" y="222"/>
                    <a:pt x="237" y="249"/>
                  </a:cubicBezTo>
                  <a:cubicBezTo>
                    <a:pt x="253" y="265"/>
                    <a:pt x="271" y="272"/>
                    <a:pt x="289" y="272"/>
                  </a:cubicBezTo>
                  <a:cubicBezTo>
                    <a:pt x="332" y="272"/>
                    <a:pt x="373" y="233"/>
                    <a:pt x="373" y="195"/>
                  </a:cubicBezTo>
                  <a:cubicBezTo>
                    <a:pt x="346" y="140"/>
                    <a:pt x="319" y="86"/>
                    <a:pt x="264" y="59"/>
                  </a:cubicBezTo>
                  <a:cubicBezTo>
                    <a:pt x="237" y="31"/>
                    <a:pt x="183" y="4"/>
                    <a:pt x="128" y="4"/>
                  </a:cubicBezTo>
                  <a:cubicBezTo>
                    <a:pt x="120" y="2"/>
                    <a:pt x="112" y="1"/>
                    <a:pt x="10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311;p55"/>
            <p:cNvSpPr/>
            <p:nvPr/>
          </p:nvSpPr>
          <p:spPr>
            <a:xfrm>
              <a:off x="1509868" y="4187782"/>
              <a:ext cx="15998" cy="8544"/>
            </a:xfrm>
            <a:custGeom>
              <a:avLst/>
              <a:gdLst/>
              <a:ahLst/>
              <a:cxnLst/>
              <a:rect l="l" t="t" r="r" b="b"/>
              <a:pathLst>
                <a:path w="573" h="306" extrusionOk="0">
                  <a:moveTo>
                    <a:pt x="108" y="0"/>
                  </a:moveTo>
                  <a:cubicBezTo>
                    <a:pt x="86" y="0"/>
                    <a:pt x="71" y="13"/>
                    <a:pt x="55" y="45"/>
                  </a:cubicBezTo>
                  <a:cubicBezTo>
                    <a:pt x="0" y="73"/>
                    <a:pt x="0" y="127"/>
                    <a:pt x="55" y="154"/>
                  </a:cubicBezTo>
                  <a:cubicBezTo>
                    <a:pt x="143" y="221"/>
                    <a:pt x="268" y="305"/>
                    <a:pt x="370" y="305"/>
                  </a:cubicBezTo>
                  <a:cubicBezTo>
                    <a:pt x="393" y="305"/>
                    <a:pt x="416" y="301"/>
                    <a:pt x="436" y="291"/>
                  </a:cubicBezTo>
                  <a:cubicBezTo>
                    <a:pt x="518" y="263"/>
                    <a:pt x="572" y="127"/>
                    <a:pt x="463" y="100"/>
                  </a:cubicBezTo>
                  <a:cubicBezTo>
                    <a:pt x="409" y="73"/>
                    <a:pt x="354" y="73"/>
                    <a:pt x="327" y="45"/>
                  </a:cubicBezTo>
                  <a:cubicBezTo>
                    <a:pt x="273" y="45"/>
                    <a:pt x="218" y="45"/>
                    <a:pt x="164" y="18"/>
                  </a:cubicBezTo>
                  <a:cubicBezTo>
                    <a:pt x="141" y="7"/>
                    <a:pt x="123" y="0"/>
                    <a:pt x="10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312;p55"/>
            <p:cNvSpPr/>
            <p:nvPr/>
          </p:nvSpPr>
          <p:spPr>
            <a:xfrm>
              <a:off x="1479436" y="4200458"/>
              <a:ext cx="11419" cy="6422"/>
            </a:xfrm>
            <a:custGeom>
              <a:avLst/>
              <a:gdLst/>
              <a:ahLst/>
              <a:cxnLst/>
              <a:rect l="l" t="t" r="r" b="b"/>
              <a:pathLst>
                <a:path w="409" h="230" extrusionOk="0">
                  <a:moveTo>
                    <a:pt x="136" y="0"/>
                  </a:moveTo>
                  <a:cubicBezTo>
                    <a:pt x="55" y="0"/>
                    <a:pt x="0" y="55"/>
                    <a:pt x="0" y="109"/>
                  </a:cubicBezTo>
                  <a:cubicBezTo>
                    <a:pt x="0" y="176"/>
                    <a:pt x="37" y="225"/>
                    <a:pt x="96" y="225"/>
                  </a:cubicBezTo>
                  <a:cubicBezTo>
                    <a:pt x="108" y="225"/>
                    <a:pt x="122" y="223"/>
                    <a:pt x="136" y="218"/>
                  </a:cubicBezTo>
                  <a:lnTo>
                    <a:pt x="218" y="218"/>
                  </a:lnTo>
                  <a:cubicBezTo>
                    <a:pt x="234" y="226"/>
                    <a:pt x="248" y="229"/>
                    <a:pt x="260" y="229"/>
                  </a:cubicBezTo>
                  <a:cubicBezTo>
                    <a:pt x="291" y="229"/>
                    <a:pt x="316" y="210"/>
                    <a:pt x="354" y="191"/>
                  </a:cubicBezTo>
                  <a:cubicBezTo>
                    <a:pt x="409" y="164"/>
                    <a:pt x="409" y="82"/>
                    <a:pt x="354" y="27"/>
                  </a:cubicBezTo>
                  <a:cubicBezTo>
                    <a:pt x="300" y="0"/>
                    <a:pt x="273" y="0"/>
                    <a:pt x="21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313;p55"/>
            <p:cNvSpPr/>
            <p:nvPr/>
          </p:nvSpPr>
          <p:spPr>
            <a:xfrm>
              <a:off x="1670297" y="4022691"/>
              <a:ext cx="10749" cy="14351"/>
            </a:xfrm>
            <a:custGeom>
              <a:avLst/>
              <a:gdLst/>
              <a:ahLst/>
              <a:cxnLst/>
              <a:rect l="l" t="t" r="r" b="b"/>
              <a:pathLst>
                <a:path w="385" h="514" extrusionOk="0">
                  <a:moveTo>
                    <a:pt x="137" y="0"/>
                  </a:moveTo>
                  <a:cubicBezTo>
                    <a:pt x="65" y="0"/>
                    <a:pt x="0" y="77"/>
                    <a:pt x="58" y="155"/>
                  </a:cubicBezTo>
                  <a:cubicBezTo>
                    <a:pt x="85" y="182"/>
                    <a:pt x="112" y="236"/>
                    <a:pt x="140" y="291"/>
                  </a:cubicBezTo>
                  <a:cubicBezTo>
                    <a:pt x="140" y="345"/>
                    <a:pt x="167" y="400"/>
                    <a:pt x="194" y="454"/>
                  </a:cubicBezTo>
                  <a:cubicBezTo>
                    <a:pt x="215" y="496"/>
                    <a:pt x="248" y="514"/>
                    <a:pt x="280" y="514"/>
                  </a:cubicBezTo>
                  <a:cubicBezTo>
                    <a:pt x="333" y="514"/>
                    <a:pt x="385" y="467"/>
                    <a:pt x="385" y="400"/>
                  </a:cubicBezTo>
                  <a:cubicBezTo>
                    <a:pt x="385" y="264"/>
                    <a:pt x="330" y="127"/>
                    <a:pt x="221" y="46"/>
                  </a:cubicBezTo>
                  <a:cubicBezTo>
                    <a:pt x="197" y="14"/>
                    <a:pt x="166" y="0"/>
                    <a:pt x="13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314;p55"/>
            <p:cNvSpPr/>
            <p:nvPr/>
          </p:nvSpPr>
          <p:spPr>
            <a:xfrm>
              <a:off x="1678533" y="4009066"/>
              <a:ext cx="12899" cy="17282"/>
            </a:xfrm>
            <a:custGeom>
              <a:avLst/>
              <a:gdLst/>
              <a:ahLst/>
              <a:cxnLst/>
              <a:rect l="l" t="t" r="r" b="b"/>
              <a:pathLst>
                <a:path w="462" h="619" extrusionOk="0">
                  <a:moveTo>
                    <a:pt x="151" y="0"/>
                  </a:moveTo>
                  <a:cubicBezTo>
                    <a:pt x="77" y="0"/>
                    <a:pt x="1" y="65"/>
                    <a:pt x="35" y="152"/>
                  </a:cubicBezTo>
                  <a:cubicBezTo>
                    <a:pt x="90" y="288"/>
                    <a:pt x="144" y="452"/>
                    <a:pt x="226" y="561"/>
                  </a:cubicBezTo>
                  <a:cubicBezTo>
                    <a:pt x="256" y="601"/>
                    <a:pt x="297" y="619"/>
                    <a:pt x="336" y="619"/>
                  </a:cubicBezTo>
                  <a:cubicBezTo>
                    <a:pt x="402" y="619"/>
                    <a:pt x="461" y="565"/>
                    <a:pt x="444" y="479"/>
                  </a:cubicBezTo>
                  <a:cubicBezTo>
                    <a:pt x="390" y="343"/>
                    <a:pt x="335" y="207"/>
                    <a:pt x="253" y="70"/>
                  </a:cubicBezTo>
                  <a:cubicBezTo>
                    <a:pt x="234" y="21"/>
                    <a:pt x="193" y="0"/>
                    <a:pt x="15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315;p55"/>
            <p:cNvSpPr/>
            <p:nvPr/>
          </p:nvSpPr>
          <p:spPr>
            <a:xfrm>
              <a:off x="1556578" y="3912240"/>
              <a:ext cx="338279" cy="385854"/>
            </a:xfrm>
            <a:custGeom>
              <a:avLst/>
              <a:gdLst/>
              <a:ahLst/>
              <a:cxnLst/>
              <a:rect l="l" t="t" r="r" b="b"/>
              <a:pathLst>
                <a:path w="12116" h="13820" extrusionOk="0">
                  <a:moveTo>
                    <a:pt x="11990" y="0"/>
                  </a:moveTo>
                  <a:cubicBezTo>
                    <a:pt x="11958" y="0"/>
                    <a:pt x="11923" y="15"/>
                    <a:pt x="11897" y="51"/>
                  </a:cubicBezTo>
                  <a:cubicBezTo>
                    <a:pt x="9989" y="2639"/>
                    <a:pt x="7891" y="5064"/>
                    <a:pt x="5602" y="7353"/>
                  </a:cubicBezTo>
                  <a:cubicBezTo>
                    <a:pt x="4567" y="8388"/>
                    <a:pt x="3368" y="9315"/>
                    <a:pt x="2496" y="10514"/>
                  </a:cubicBezTo>
                  <a:cubicBezTo>
                    <a:pt x="2142" y="11031"/>
                    <a:pt x="1842" y="11576"/>
                    <a:pt x="1515" y="12067"/>
                  </a:cubicBezTo>
                  <a:cubicBezTo>
                    <a:pt x="1134" y="12639"/>
                    <a:pt x="643" y="13130"/>
                    <a:pt x="98" y="13538"/>
                  </a:cubicBezTo>
                  <a:cubicBezTo>
                    <a:pt x="1" y="13636"/>
                    <a:pt x="77" y="13819"/>
                    <a:pt x="211" y="13819"/>
                  </a:cubicBezTo>
                  <a:cubicBezTo>
                    <a:pt x="227" y="13819"/>
                    <a:pt x="244" y="13817"/>
                    <a:pt x="262" y="13811"/>
                  </a:cubicBezTo>
                  <a:cubicBezTo>
                    <a:pt x="1379" y="13402"/>
                    <a:pt x="1951" y="12040"/>
                    <a:pt x="2578" y="11113"/>
                  </a:cubicBezTo>
                  <a:cubicBezTo>
                    <a:pt x="3450" y="9751"/>
                    <a:pt x="4758" y="8743"/>
                    <a:pt x="5902" y="7653"/>
                  </a:cubicBezTo>
                  <a:cubicBezTo>
                    <a:pt x="8245" y="5418"/>
                    <a:pt x="10316" y="2884"/>
                    <a:pt x="12060" y="160"/>
                  </a:cubicBezTo>
                  <a:cubicBezTo>
                    <a:pt x="12115" y="67"/>
                    <a:pt x="12058" y="0"/>
                    <a:pt x="1199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316;p55"/>
            <p:cNvSpPr/>
            <p:nvPr/>
          </p:nvSpPr>
          <p:spPr>
            <a:xfrm>
              <a:off x="1471283" y="4282543"/>
              <a:ext cx="61145" cy="14742"/>
            </a:xfrm>
            <a:custGeom>
              <a:avLst/>
              <a:gdLst/>
              <a:ahLst/>
              <a:cxnLst/>
              <a:rect l="l" t="t" r="r" b="b"/>
              <a:pathLst>
                <a:path w="2190" h="528" extrusionOk="0">
                  <a:moveTo>
                    <a:pt x="1955" y="0"/>
                  </a:moveTo>
                  <a:cubicBezTo>
                    <a:pt x="1946" y="0"/>
                    <a:pt x="1937" y="1"/>
                    <a:pt x="1927" y="3"/>
                  </a:cubicBezTo>
                  <a:cubicBezTo>
                    <a:pt x="1494" y="147"/>
                    <a:pt x="1045" y="214"/>
                    <a:pt x="592" y="214"/>
                  </a:cubicBezTo>
                  <a:cubicBezTo>
                    <a:pt x="447" y="214"/>
                    <a:pt x="301" y="207"/>
                    <a:pt x="156" y="194"/>
                  </a:cubicBezTo>
                  <a:cubicBezTo>
                    <a:pt x="148" y="191"/>
                    <a:pt x="140" y="191"/>
                    <a:pt x="132" y="191"/>
                  </a:cubicBezTo>
                  <a:cubicBezTo>
                    <a:pt x="40" y="191"/>
                    <a:pt x="1" y="334"/>
                    <a:pt x="101" y="384"/>
                  </a:cubicBezTo>
                  <a:cubicBezTo>
                    <a:pt x="373" y="479"/>
                    <a:pt x="661" y="527"/>
                    <a:pt x="948" y="527"/>
                  </a:cubicBezTo>
                  <a:cubicBezTo>
                    <a:pt x="1323" y="527"/>
                    <a:pt x="1697" y="445"/>
                    <a:pt x="2036" y="275"/>
                  </a:cubicBezTo>
                  <a:cubicBezTo>
                    <a:pt x="2190" y="198"/>
                    <a:pt x="2102" y="0"/>
                    <a:pt x="195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317;p55"/>
            <p:cNvSpPr/>
            <p:nvPr/>
          </p:nvSpPr>
          <p:spPr>
            <a:xfrm>
              <a:off x="1435685" y="4283017"/>
              <a:ext cx="31605" cy="20158"/>
            </a:xfrm>
            <a:custGeom>
              <a:avLst/>
              <a:gdLst/>
              <a:ahLst/>
              <a:cxnLst/>
              <a:rect l="l" t="t" r="r" b="b"/>
              <a:pathLst>
                <a:path w="1132" h="722" extrusionOk="0">
                  <a:moveTo>
                    <a:pt x="157" y="0"/>
                  </a:moveTo>
                  <a:cubicBezTo>
                    <a:pt x="80" y="0"/>
                    <a:pt x="1" y="96"/>
                    <a:pt x="41" y="177"/>
                  </a:cubicBezTo>
                  <a:cubicBezTo>
                    <a:pt x="232" y="504"/>
                    <a:pt x="586" y="722"/>
                    <a:pt x="968" y="722"/>
                  </a:cubicBezTo>
                  <a:cubicBezTo>
                    <a:pt x="1077" y="722"/>
                    <a:pt x="1131" y="558"/>
                    <a:pt x="1022" y="504"/>
                  </a:cubicBezTo>
                  <a:cubicBezTo>
                    <a:pt x="886" y="422"/>
                    <a:pt x="750" y="395"/>
                    <a:pt x="613" y="340"/>
                  </a:cubicBezTo>
                  <a:cubicBezTo>
                    <a:pt x="477" y="258"/>
                    <a:pt x="341" y="149"/>
                    <a:pt x="232" y="40"/>
                  </a:cubicBezTo>
                  <a:cubicBezTo>
                    <a:pt x="211" y="12"/>
                    <a:pt x="184" y="0"/>
                    <a:pt x="15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318;p55"/>
            <p:cNvSpPr/>
            <p:nvPr/>
          </p:nvSpPr>
          <p:spPr>
            <a:xfrm>
              <a:off x="1417369" y="4294297"/>
              <a:ext cx="28618" cy="15049"/>
            </a:xfrm>
            <a:custGeom>
              <a:avLst/>
              <a:gdLst/>
              <a:ahLst/>
              <a:cxnLst/>
              <a:rect l="l" t="t" r="r" b="b"/>
              <a:pathLst>
                <a:path w="1025" h="539" extrusionOk="0">
                  <a:moveTo>
                    <a:pt x="148" y="0"/>
                  </a:moveTo>
                  <a:cubicBezTo>
                    <a:pt x="74" y="0"/>
                    <a:pt x="1" y="69"/>
                    <a:pt x="43" y="154"/>
                  </a:cubicBezTo>
                  <a:cubicBezTo>
                    <a:pt x="218" y="404"/>
                    <a:pt x="507" y="539"/>
                    <a:pt x="806" y="539"/>
                  </a:cubicBezTo>
                  <a:cubicBezTo>
                    <a:pt x="833" y="539"/>
                    <a:pt x="861" y="538"/>
                    <a:pt x="888" y="536"/>
                  </a:cubicBezTo>
                  <a:cubicBezTo>
                    <a:pt x="1024" y="508"/>
                    <a:pt x="1024" y="318"/>
                    <a:pt x="888" y="290"/>
                  </a:cubicBezTo>
                  <a:cubicBezTo>
                    <a:pt x="643" y="290"/>
                    <a:pt x="398" y="209"/>
                    <a:pt x="207" y="18"/>
                  </a:cubicBezTo>
                  <a:cubicBezTo>
                    <a:pt x="189" y="6"/>
                    <a:pt x="168" y="0"/>
                    <a:pt x="14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319;p55"/>
            <p:cNvSpPr/>
            <p:nvPr/>
          </p:nvSpPr>
          <p:spPr>
            <a:xfrm>
              <a:off x="1964043" y="3768954"/>
              <a:ext cx="18288" cy="25519"/>
            </a:xfrm>
            <a:custGeom>
              <a:avLst/>
              <a:gdLst/>
              <a:ahLst/>
              <a:cxnLst/>
              <a:rect l="l" t="t" r="r" b="b"/>
              <a:pathLst>
                <a:path w="655" h="914" extrusionOk="0">
                  <a:moveTo>
                    <a:pt x="105" y="1"/>
                  </a:moveTo>
                  <a:cubicBezTo>
                    <a:pt x="52" y="1"/>
                    <a:pt x="0" y="47"/>
                    <a:pt x="0" y="114"/>
                  </a:cubicBezTo>
                  <a:cubicBezTo>
                    <a:pt x="0" y="278"/>
                    <a:pt x="55" y="469"/>
                    <a:pt x="136" y="605"/>
                  </a:cubicBezTo>
                  <a:cubicBezTo>
                    <a:pt x="209" y="727"/>
                    <a:pt x="326" y="913"/>
                    <a:pt x="485" y="913"/>
                  </a:cubicBezTo>
                  <a:cubicBezTo>
                    <a:pt x="505" y="913"/>
                    <a:pt x="525" y="911"/>
                    <a:pt x="545" y="905"/>
                  </a:cubicBezTo>
                  <a:cubicBezTo>
                    <a:pt x="600" y="877"/>
                    <a:pt x="627" y="850"/>
                    <a:pt x="627" y="796"/>
                  </a:cubicBezTo>
                  <a:cubicBezTo>
                    <a:pt x="654" y="632"/>
                    <a:pt x="463" y="523"/>
                    <a:pt x="409" y="441"/>
                  </a:cubicBezTo>
                  <a:cubicBezTo>
                    <a:pt x="300" y="305"/>
                    <a:pt x="245" y="196"/>
                    <a:pt x="191" y="60"/>
                  </a:cubicBezTo>
                  <a:cubicBezTo>
                    <a:pt x="170" y="18"/>
                    <a:pt x="137" y="1"/>
                    <a:pt x="10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320;p55"/>
            <p:cNvSpPr/>
            <p:nvPr/>
          </p:nvSpPr>
          <p:spPr>
            <a:xfrm>
              <a:off x="1857975" y="3897805"/>
              <a:ext cx="20884" cy="23481"/>
            </a:xfrm>
            <a:custGeom>
              <a:avLst/>
              <a:gdLst/>
              <a:ahLst/>
              <a:cxnLst/>
              <a:rect l="l" t="t" r="r" b="b"/>
              <a:pathLst>
                <a:path w="748" h="841" extrusionOk="0">
                  <a:moveTo>
                    <a:pt x="131" y="0"/>
                  </a:moveTo>
                  <a:cubicBezTo>
                    <a:pt x="41" y="0"/>
                    <a:pt x="0" y="120"/>
                    <a:pt x="66" y="186"/>
                  </a:cubicBezTo>
                  <a:cubicBezTo>
                    <a:pt x="148" y="322"/>
                    <a:pt x="230" y="431"/>
                    <a:pt x="311" y="540"/>
                  </a:cubicBezTo>
                  <a:cubicBezTo>
                    <a:pt x="393" y="649"/>
                    <a:pt x="448" y="786"/>
                    <a:pt x="584" y="840"/>
                  </a:cubicBezTo>
                  <a:cubicBezTo>
                    <a:pt x="638" y="840"/>
                    <a:pt x="693" y="813"/>
                    <a:pt x="693" y="758"/>
                  </a:cubicBezTo>
                  <a:cubicBezTo>
                    <a:pt x="747" y="622"/>
                    <a:pt x="611" y="459"/>
                    <a:pt x="529" y="350"/>
                  </a:cubicBezTo>
                  <a:cubicBezTo>
                    <a:pt x="420" y="213"/>
                    <a:pt x="311" y="104"/>
                    <a:pt x="202" y="23"/>
                  </a:cubicBezTo>
                  <a:cubicBezTo>
                    <a:pt x="176" y="7"/>
                    <a:pt x="152" y="0"/>
                    <a:pt x="13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321;p55"/>
            <p:cNvSpPr/>
            <p:nvPr/>
          </p:nvSpPr>
          <p:spPr>
            <a:xfrm>
              <a:off x="1864089" y="3887838"/>
              <a:ext cx="20577" cy="21666"/>
            </a:xfrm>
            <a:custGeom>
              <a:avLst/>
              <a:gdLst/>
              <a:ahLst/>
              <a:cxnLst/>
              <a:rect l="l" t="t" r="r" b="b"/>
              <a:pathLst>
                <a:path w="737" h="776" extrusionOk="0">
                  <a:moveTo>
                    <a:pt x="144" y="0"/>
                  </a:moveTo>
                  <a:cubicBezTo>
                    <a:pt x="71" y="0"/>
                    <a:pt x="1" y="103"/>
                    <a:pt x="65" y="189"/>
                  </a:cubicBezTo>
                  <a:cubicBezTo>
                    <a:pt x="229" y="380"/>
                    <a:pt x="392" y="570"/>
                    <a:pt x="583" y="761"/>
                  </a:cubicBezTo>
                  <a:cubicBezTo>
                    <a:pt x="598" y="771"/>
                    <a:pt x="613" y="776"/>
                    <a:pt x="628" y="776"/>
                  </a:cubicBezTo>
                  <a:cubicBezTo>
                    <a:pt x="690" y="776"/>
                    <a:pt x="736" y="691"/>
                    <a:pt x="692" y="625"/>
                  </a:cubicBezTo>
                  <a:cubicBezTo>
                    <a:pt x="556" y="407"/>
                    <a:pt x="392" y="216"/>
                    <a:pt x="201" y="25"/>
                  </a:cubicBezTo>
                  <a:cubicBezTo>
                    <a:pt x="184" y="8"/>
                    <a:pt x="164" y="0"/>
                    <a:pt x="14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322;p55"/>
            <p:cNvSpPr/>
            <p:nvPr/>
          </p:nvSpPr>
          <p:spPr>
            <a:xfrm>
              <a:off x="1438589" y="3905036"/>
              <a:ext cx="519396" cy="514035"/>
            </a:xfrm>
            <a:custGeom>
              <a:avLst/>
              <a:gdLst/>
              <a:ahLst/>
              <a:cxnLst/>
              <a:rect l="l" t="t" r="r" b="b"/>
              <a:pathLst>
                <a:path w="18603" h="18411" extrusionOk="0">
                  <a:moveTo>
                    <a:pt x="17151" y="1"/>
                  </a:moveTo>
                  <a:cubicBezTo>
                    <a:pt x="16815" y="1"/>
                    <a:pt x="16498" y="142"/>
                    <a:pt x="16341" y="472"/>
                  </a:cubicBezTo>
                  <a:cubicBezTo>
                    <a:pt x="16298" y="536"/>
                    <a:pt x="16355" y="634"/>
                    <a:pt x="16422" y="634"/>
                  </a:cubicBezTo>
                  <a:cubicBezTo>
                    <a:pt x="16440" y="634"/>
                    <a:pt x="16459" y="626"/>
                    <a:pt x="16477" y="608"/>
                  </a:cubicBezTo>
                  <a:cubicBezTo>
                    <a:pt x="16687" y="466"/>
                    <a:pt x="16892" y="404"/>
                    <a:pt x="17082" y="404"/>
                  </a:cubicBezTo>
                  <a:cubicBezTo>
                    <a:pt x="17730" y="404"/>
                    <a:pt x="18192" y="1130"/>
                    <a:pt x="18003" y="1889"/>
                  </a:cubicBezTo>
                  <a:cubicBezTo>
                    <a:pt x="17812" y="2706"/>
                    <a:pt x="17104" y="3333"/>
                    <a:pt x="16559" y="3905"/>
                  </a:cubicBezTo>
                  <a:cubicBezTo>
                    <a:pt x="15659" y="4859"/>
                    <a:pt x="14760" y="5813"/>
                    <a:pt x="13861" y="6766"/>
                  </a:cubicBezTo>
                  <a:cubicBezTo>
                    <a:pt x="13861" y="6603"/>
                    <a:pt x="13834" y="6467"/>
                    <a:pt x="13779" y="6330"/>
                  </a:cubicBezTo>
                  <a:cubicBezTo>
                    <a:pt x="13725" y="6167"/>
                    <a:pt x="13616" y="6003"/>
                    <a:pt x="13507" y="5894"/>
                  </a:cubicBezTo>
                  <a:cubicBezTo>
                    <a:pt x="13484" y="5879"/>
                    <a:pt x="13459" y="5872"/>
                    <a:pt x="13435" y="5872"/>
                  </a:cubicBezTo>
                  <a:cubicBezTo>
                    <a:pt x="13375" y="5872"/>
                    <a:pt x="13324" y="5917"/>
                    <a:pt x="13343" y="5976"/>
                  </a:cubicBezTo>
                  <a:cubicBezTo>
                    <a:pt x="13425" y="6112"/>
                    <a:pt x="13480" y="6276"/>
                    <a:pt x="13534" y="6412"/>
                  </a:cubicBezTo>
                  <a:cubicBezTo>
                    <a:pt x="13534" y="6576"/>
                    <a:pt x="13561" y="6712"/>
                    <a:pt x="13616" y="6848"/>
                  </a:cubicBezTo>
                  <a:cubicBezTo>
                    <a:pt x="13643" y="6875"/>
                    <a:pt x="13670" y="6903"/>
                    <a:pt x="13725" y="6903"/>
                  </a:cubicBezTo>
                  <a:lnTo>
                    <a:pt x="13561" y="7039"/>
                  </a:lnTo>
                  <a:cubicBezTo>
                    <a:pt x="13534" y="6957"/>
                    <a:pt x="13480" y="6875"/>
                    <a:pt x="13452" y="6821"/>
                  </a:cubicBezTo>
                  <a:cubicBezTo>
                    <a:pt x="13316" y="6576"/>
                    <a:pt x="13180" y="6358"/>
                    <a:pt x="13016" y="6140"/>
                  </a:cubicBezTo>
                  <a:cubicBezTo>
                    <a:pt x="12992" y="6108"/>
                    <a:pt x="12959" y="6094"/>
                    <a:pt x="12926" y="6094"/>
                  </a:cubicBezTo>
                  <a:cubicBezTo>
                    <a:pt x="12846" y="6094"/>
                    <a:pt x="12768" y="6172"/>
                    <a:pt x="12826" y="6249"/>
                  </a:cubicBezTo>
                  <a:cubicBezTo>
                    <a:pt x="12962" y="6439"/>
                    <a:pt x="13071" y="6657"/>
                    <a:pt x="13180" y="6848"/>
                  </a:cubicBezTo>
                  <a:cubicBezTo>
                    <a:pt x="13234" y="6984"/>
                    <a:pt x="13262" y="7121"/>
                    <a:pt x="13316" y="7257"/>
                  </a:cubicBezTo>
                  <a:lnTo>
                    <a:pt x="12689" y="7911"/>
                  </a:lnTo>
                  <a:cubicBezTo>
                    <a:pt x="11436" y="9082"/>
                    <a:pt x="9992" y="10009"/>
                    <a:pt x="8793" y="11262"/>
                  </a:cubicBezTo>
                  <a:cubicBezTo>
                    <a:pt x="7676" y="12434"/>
                    <a:pt x="6668" y="13742"/>
                    <a:pt x="5496" y="14859"/>
                  </a:cubicBezTo>
                  <a:cubicBezTo>
                    <a:pt x="4760" y="15540"/>
                    <a:pt x="4024" y="16194"/>
                    <a:pt x="3289" y="16848"/>
                  </a:cubicBezTo>
                  <a:cubicBezTo>
                    <a:pt x="2615" y="17455"/>
                    <a:pt x="1811" y="17987"/>
                    <a:pt x="908" y="17987"/>
                  </a:cubicBezTo>
                  <a:cubicBezTo>
                    <a:pt x="716" y="17987"/>
                    <a:pt x="519" y="17963"/>
                    <a:pt x="319" y="17911"/>
                  </a:cubicBezTo>
                  <a:cubicBezTo>
                    <a:pt x="309" y="17910"/>
                    <a:pt x="300" y="17909"/>
                    <a:pt x="290" y="17909"/>
                  </a:cubicBezTo>
                  <a:cubicBezTo>
                    <a:pt x="67" y="17909"/>
                    <a:pt x="0" y="18215"/>
                    <a:pt x="210" y="18319"/>
                  </a:cubicBezTo>
                  <a:cubicBezTo>
                    <a:pt x="444" y="18382"/>
                    <a:pt x="673" y="18411"/>
                    <a:pt x="896" y="18411"/>
                  </a:cubicBezTo>
                  <a:cubicBezTo>
                    <a:pt x="2517" y="18411"/>
                    <a:pt x="3853" y="16900"/>
                    <a:pt x="4978" y="15894"/>
                  </a:cubicBezTo>
                  <a:cubicBezTo>
                    <a:pt x="6531" y="14478"/>
                    <a:pt x="7812" y="12897"/>
                    <a:pt x="9256" y="11398"/>
                  </a:cubicBezTo>
                  <a:cubicBezTo>
                    <a:pt x="10019" y="10690"/>
                    <a:pt x="10836" y="9982"/>
                    <a:pt x="11681" y="9355"/>
                  </a:cubicBezTo>
                  <a:cubicBezTo>
                    <a:pt x="12553" y="8674"/>
                    <a:pt x="13343" y="7938"/>
                    <a:pt x="14106" y="7121"/>
                  </a:cubicBezTo>
                  <a:cubicBezTo>
                    <a:pt x="14896" y="6276"/>
                    <a:pt x="15687" y="5458"/>
                    <a:pt x="16477" y="4614"/>
                  </a:cubicBezTo>
                  <a:cubicBezTo>
                    <a:pt x="17131" y="3933"/>
                    <a:pt x="17921" y="3251"/>
                    <a:pt x="18302" y="2352"/>
                  </a:cubicBezTo>
                  <a:cubicBezTo>
                    <a:pt x="18602" y="1698"/>
                    <a:pt x="18575" y="799"/>
                    <a:pt x="18003" y="309"/>
                  </a:cubicBezTo>
                  <a:cubicBezTo>
                    <a:pt x="17770" y="115"/>
                    <a:pt x="17453" y="1"/>
                    <a:pt x="1715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323;p55"/>
            <p:cNvSpPr/>
            <p:nvPr/>
          </p:nvSpPr>
          <p:spPr>
            <a:xfrm>
              <a:off x="1861632" y="3979220"/>
              <a:ext cx="35486" cy="38865"/>
            </a:xfrm>
            <a:custGeom>
              <a:avLst/>
              <a:gdLst/>
              <a:ahLst/>
              <a:cxnLst/>
              <a:rect l="l" t="t" r="r" b="b"/>
              <a:pathLst>
                <a:path w="1271" h="1392" extrusionOk="0">
                  <a:moveTo>
                    <a:pt x="144" y="1"/>
                  </a:moveTo>
                  <a:cubicBezTo>
                    <a:pt x="88" y="1"/>
                    <a:pt x="41" y="36"/>
                    <a:pt x="17" y="131"/>
                  </a:cubicBezTo>
                  <a:cubicBezTo>
                    <a:pt x="0" y="198"/>
                    <a:pt x="46" y="245"/>
                    <a:pt x="102" y="245"/>
                  </a:cubicBezTo>
                  <a:cubicBezTo>
                    <a:pt x="137" y="245"/>
                    <a:pt x="176" y="227"/>
                    <a:pt x="208" y="186"/>
                  </a:cubicBezTo>
                  <a:lnTo>
                    <a:pt x="208" y="186"/>
                  </a:lnTo>
                  <a:cubicBezTo>
                    <a:pt x="153" y="295"/>
                    <a:pt x="344" y="513"/>
                    <a:pt x="398" y="567"/>
                  </a:cubicBezTo>
                  <a:cubicBezTo>
                    <a:pt x="480" y="676"/>
                    <a:pt x="562" y="812"/>
                    <a:pt x="644" y="894"/>
                  </a:cubicBezTo>
                  <a:cubicBezTo>
                    <a:pt x="780" y="1085"/>
                    <a:pt x="889" y="1330"/>
                    <a:pt x="1134" y="1385"/>
                  </a:cubicBezTo>
                  <a:cubicBezTo>
                    <a:pt x="1144" y="1389"/>
                    <a:pt x="1154" y="1392"/>
                    <a:pt x="1165" y="1392"/>
                  </a:cubicBezTo>
                  <a:cubicBezTo>
                    <a:pt x="1215" y="1392"/>
                    <a:pt x="1270" y="1343"/>
                    <a:pt x="1270" y="1276"/>
                  </a:cubicBezTo>
                  <a:cubicBezTo>
                    <a:pt x="1270" y="1085"/>
                    <a:pt x="1107" y="949"/>
                    <a:pt x="998" y="812"/>
                  </a:cubicBezTo>
                  <a:cubicBezTo>
                    <a:pt x="862" y="676"/>
                    <a:pt x="698" y="458"/>
                    <a:pt x="535" y="267"/>
                  </a:cubicBezTo>
                  <a:cubicBezTo>
                    <a:pt x="477" y="209"/>
                    <a:pt x="282" y="1"/>
                    <a:pt x="14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324;p55"/>
            <p:cNvSpPr/>
            <p:nvPr/>
          </p:nvSpPr>
          <p:spPr>
            <a:xfrm>
              <a:off x="1875257" y="3924022"/>
              <a:ext cx="49642" cy="51457"/>
            </a:xfrm>
            <a:custGeom>
              <a:avLst/>
              <a:gdLst/>
              <a:ahLst/>
              <a:cxnLst/>
              <a:rect l="l" t="t" r="r" b="b"/>
              <a:pathLst>
                <a:path w="1778" h="1843" extrusionOk="0">
                  <a:moveTo>
                    <a:pt x="1593" y="0"/>
                  </a:moveTo>
                  <a:cubicBezTo>
                    <a:pt x="1578" y="0"/>
                    <a:pt x="1562" y="3"/>
                    <a:pt x="1545" y="10"/>
                  </a:cubicBezTo>
                  <a:cubicBezTo>
                    <a:pt x="837" y="255"/>
                    <a:pt x="319" y="1073"/>
                    <a:pt x="19" y="1727"/>
                  </a:cubicBezTo>
                  <a:cubicBezTo>
                    <a:pt x="0" y="1784"/>
                    <a:pt x="49" y="1842"/>
                    <a:pt x="98" y="1842"/>
                  </a:cubicBezTo>
                  <a:cubicBezTo>
                    <a:pt x="119" y="1842"/>
                    <a:pt x="140" y="1832"/>
                    <a:pt x="156" y="1808"/>
                  </a:cubicBezTo>
                  <a:cubicBezTo>
                    <a:pt x="346" y="1481"/>
                    <a:pt x="592" y="1182"/>
                    <a:pt x="864" y="909"/>
                  </a:cubicBezTo>
                  <a:cubicBezTo>
                    <a:pt x="1109" y="664"/>
                    <a:pt x="1436" y="501"/>
                    <a:pt x="1682" y="228"/>
                  </a:cubicBezTo>
                  <a:cubicBezTo>
                    <a:pt x="1777" y="156"/>
                    <a:pt x="1705" y="0"/>
                    <a:pt x="159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325;p55"/>
            <p:cNvSpPr/>
            <p:nvPr/>
          </p:nvSpPr>
          <p:spPr>
            <a:xfrm>
              <a:off x="1876486" y="3981872"/>
              <a:ext cx="25184" cy="27836"/>
            </a:xfrm>
            <a:custGeom>
              <a:avLst/>
              <a:gdLst/>
              <a:ahLst/>
              <a:cxnLst/>
              <a:rect l="l" t="t" r="r" b="b"/>
              <a:pathLst>
                <a:path w="902" h="997" extrusionOk="0">
                  <a:moveTo>
                    <a:pt x="167" y="0"/>
                  </a:moveTo>
                  <a:cubicBezTo>
                    <a:pt x="78" y="0"/>
                    <a:pt x="1" y="116"/>
                    <a:pt x="84" y="200"/>
                  </a:cubicBezTo>
                  <a:lnTo>
                    <a:pt x="411" y="636"/>
                  </a:lnTo>
                  <a:cubicBezTo>
                    <a:pt x="493" y="772"/>
                    <a:pt x="629" y="908"/>
                    <a:pt x="766" y="990"/>
                  </a:cubicBezTo>
                  <a:cubicBezTo>
                    <a:pt x="775" y="995"/>
                    <a:pt x="786" y="997"/>
                    <a:pt x="796" y="997"/>
                  </a:cubicBezTo>
                  <a:cubicBezTo>
                    <a:pt x="846" y="997"/>
                    <a:pt x="902" y="948"/>
                    <a:pt x="902" y="881"/>
                  </a:cubicBezTo>
                  <a:cubicBezTo>
                    <a:pt x="820" y="745"/>
                    <a:pt x="711" y="581"/>
                    <a:pt x="602" y="472"/>
                  </a:cubicBezTo>
                  <a:lnTo>
                    <a:pt x="248" y="36"/>
                  </a:lnTo>
                  <a:cubicBezTo>
                    <a:pt x="223" y="11"/>
                    <a:pt x="194" y="0"/>
                    <a:pt x="16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326;p55"/>
            <p:cNvSpPr/>
            <p:nvPr/>
          </p:nvSpPr>
          <p:spPr>
            <a:xfrm>
              <a:off x="1453386" y="4344357"/>
              <a:ext cx="38250" cy="15216"/>
            </a:xfrm>
            <a:custGeom>
              <a:avLst/>
              <a:gdLst/>
              <a:ahLst/>
              <a:cxnLst/>
              <a:rect l="l" t="t" r="r" b="b"/>
              <a:pathLst>
                <a:path w="1370" h="545" extrusionOk="0">
                  <a:moveTo>
                    <a:pt x="161" y="1"/>
                  </a:moveTo>
                  <a:cubicBezTo>
                    <a:pt x="73" y="1"/>
                    <a:pt x="0" y="121"/>
                    <a:pt x="88" y="187"/>
                  </a:cubicBezTo>
                  <a:cubicBezTo>
                    <a:pt x="359" y="432"/>
                    <a:pt x="717" y="545"/>
                    <a:pt x="1064" y="545"/>
                  </a:cubicBezTo>
                  <a:cubicBezTo>
                    <a:pt x="1103" y="545"/>
                    <a:pt x="1141" y="544"/>
                    <a:pt x="1178" y="541"/>
                  </a:cubicBezTo>
                  <a:cubicBezTo>
                    <a:pt x="1369" y="541"/>
                    <a:pt x="1369" y="268"/>
                    <a:pt x="1178" y="268"/>
                  </a:cubicBezTo>
                  <a:cubicBezTo>
                    <a:pt x="851" y="268"/>
                    <a:pt x="524" y="187"/>
                    <a:pt x="225" y="23"/>
                  </a:cubicBezTo>
                  <a:cubicBezTo>
                    <a:pt x="204" y="8"/>
                    <a:pt x="182" y="1"/>
                    <a:pt x="16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327;p55"/>
            <p:cNvSpPr/>
            <p:nvPr/>
          </p:nvSpPr>
          <p:spPr>
            <a:xfrm>
              <a:off x="1480413" y="4337294"/>
              <a:ext cx="26245" cy="12369"/>
            </a:xfrm>
            <a:custGeom>
              <a:avLst/>
              <a:gdLst/>
              <a:ahLst/>
              <a:cxnLst/>
              <a:rect l="l" t="t" r="r" b="b"/>
              <a:pathLst>
                <a:path w="940" h="443" extrusionOk="0">
                  <a:moveTo>
                    <a:pt x="105" y="1"/>
                  </a:moveTo>
                  <a:cubicBezTo>
                    <a:pt x="16" y="1"/>
                    <a:pt x="1" y="142"/>
                    <a:pt x="101" y="167"/>
                  </a:cubicBezTo>
                  <a:cubicBezTo>
                    <a:pt x="319" y="276"/>
                    <a:pt x="537" y="358"/>
                    <a:pt x="783" y="440"/>
                  </a:cubicBezTo>
                  <a:cubicBezTo>
                    <a:pt x="791" y="442"/>
                    <a:pt x="799" y="443"/>
                    <a:pt x="806" y="443"/>
                  </a:cubicBezTo>
                  <a:cubicBezTo>
                    <a:pt x="899" y="443"/>
                    <a:pt x="940" y="299"/>
                    <a:pt x="864" y="249"/>
                  </a:cubicBezTo>
                  <a:cubicBezTo>
                    <a:pt x="619" y="167"/>
                    <a:pt x="374" y="58"/>
                    <a:pt x="129" y="4"/>
                  </a:cubicBezTo>
                  <a:cubicBezTo>
                    <a:pt x="120" y="2"/>
                    <a:pt x="112" y="1"/>
                    <a:pt x="10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328;p55"/>
            <p:cNvSpPr/>
            <p:nvPr/>
          </p:nvSpPr>
          <p:spPr>
            <a:xfrm>
              <a:off x="1511599" y="4333524"/>
              <a:ext cx="22643" cy="9214"/>
            </a:xfrm>
            <a:custGeom>
              <a:avLst/>
              <a:gdLst/>
              <a:ahLst/>
              <a:cxnLst/>
              <a:rect l="l" t="t" r="r" b="b"/>
              <a:pathLst>
                <a:path w="811" h="330" extrusionOk="0">
                  <a:moveTo>
                    <a:pt x="160" y="0"/>
                  </a:moveTo>
                  <a:cubicBezTo>
                    <a:pt x="41" y="0"/>
                    <a:pt x="1" y="195"/>
                    <a:pt x="129" y="220"/>
                  </a:cubicBezTo>
                  <a:cubicBezTo>
                    <a:pt x="320" y="275"/>
                    <a:pt x="483" y="302"/>
                    <a:pt x="674" y="329"/>
                  </a:cubicBezTo>
                  <a:cubicBezTo>
                    <a:pt x="783" y="329"/>
                    <a:pt x="810" y="193"/>
                    <a:pt x="728" y="139"/>
                  </a:cubicBezTo>
                  <a:cubicBezTo>
                    <a:pt x="565" y="84"/>
                    <a:pt x="374" y="30"/>
                    <a:pt x="183" y="2"/>
                  </a:cubicBezTo>
                  <a:cubicBezTo>
                    <a:pt x="175" y="1"/>
                    <a:pt x="168" y="0"/>
                    <a:pt x="16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329;p55"/>
            <p:cNvSpPr/>
            <p:nvPr/>
          </p:nvSpPr>
          <p:spPr>
            <a:xfrm>
              <a:off x="168619" y="4369932"/>
              <a:ext cx="1241128" cy="428712"/>
            </a:xfrm>
            <a:custGeom>
              <a:avLst/>
              <a:gdLst/>
              <a:ahLst/>
              <a:cxnLst/>
              <a:rect l="l" t="t" r="r" b="b"/>
              <a:pathLst>
                <a:path w="44453" h="15355" extrusionOk="0">
                  <a:moveTo>
                    <a:pt x="7687" y="1"/>
                  </a:moveTo>
                  <a:cubicBezTo>
                    <a:pt x="6969" y="1"/>
                    <a:pt x="6251" y="29"/>
                    <a:pt x="5532" y="88"/>
                  </a:cubicBezTo>
                  <a:cubicBezTo>
                    <a:pt x="3761" y="143"/>
                    <a:pt x="1935" y="170"/>
                    <a:pt x="164" y="388"/>
                  </a:cubicBezTo>
                  <a:cubicBezTo>
                    <a:pt x="1" y="415"/>
                    <a:pt x="1" y="688"/>
                    <a:pt x="164" y="742"/>
                  </a:cubicBezTo>
                  <a:cubicBezTo>
                    <a:pt x="547" y="758"/>
                    <a:pt x="930" y="765"/>
                    <a:pt x="1313" y="765"/>
                  </a:cubicBezTo>
                  <a:cubicBezTo>
                    <a:pt x="3434" y="765"/>
                    <a:pt x="5554" y="553"/>
                    <a:pt x="7664" y="553"/>
                  </a:cubicBezTo>
                  <a:cubicBezTo>
                    <a:pt x="8344" y="553"/>
                    <a:pt x="9023" y="575"/>
                    <a:pt x="9701" y="633"/>
                  </a:cubicBezTo>
                  <a:cubicBezTo>
                    <a:pt x="11281" y="769"/>
                    <a:pt x="12726" y="1287"/>
                    <a:pt x="14224" y="1723"/>
                  </a:cubicBezTo>
                  <a:lnTo>
                    <a:pt x="14361" y="1750"/>
                  </a:lnTo>
                  <a:cubicBezTo>
                    <a:pt x="13979" y="2132"/>
                    <a:pt x="13679" y="2568"/>
                    <a:pt x="13298" y="2949"/>
                  </a:cubicBezTo>
                  <a:cubicBezTo>
                    <a:pt x="12780" y="3494"/>
                    <a:pt x="12235" y="3957"/>
                    <a:pt x="11690" y="4475"/>
                  </a:cubicBezTo>
                  <a:cubicBezTo>
                    <a:pt x="10519" y="5483"/>
                    <a:pt x="9292" y="6464"/>
                    <a:pt x="8202" y="7554"/>
                  </a:cubicBezTo>
                  <a:cubicBezTo>
                    <a:pt x="6023" y="9734"/>
                    <a:pt x="4279" y="12322"/>
                    <a:pt x="3080" y="15156"/>
                  </a:cubicBezTo>
                  <a:cubicBezTo>
                    <a:pt x="3043" y="15268"/>
                    <a:pt x="3158" y="15354"/>
                    <a:pt x="3252" y="15354"/>
                  </a:cubicBezTo>
                  <a:cubicBezTo>
                    <a:pt x="3296" y="15354"/>
                    <a:pt x="3335" y="15336"/>
                    <a:pt x="3352" y="15292"/>
                  </a:cubicBezTo>
                  <a:cubicBezTo>
                    <a:pt x="4742" y="12459"/>
                    <a:pt x="6622" y="9897"/>
                    <a:pt x="8911" y="7718"/>
                  </a:cubicBezTo>
                  <a:cubicBezTo>
                    <a:pt x="9974" y="6709"/>
                    <a:pt x="11145" y="5783"/>
                    <a:pt x="12262" y="4775"/>
                  </a:cubicBezTo>
                  <a:cubicBezTo>
                    <a:pt x="12807" y="4284"/>
                    <a:pt x="13352" y="3794"/>
                    <a:pt x="13843" y="3249"/>
                  </a:cubicBezTo>
                  <a:cubicBezTo>
                    <a:pt x="14279" y="2840"/>
                    <a:pt x="14633" y="2377"/>
                    <a:pt x="14933" y="1886"/>
                  </a:cubicBezTo>
                  <a:cubicBezTo>
                    <a:pt x="16077" y="2186"/>
                    <a:pt x="17249" y="2377"/>
                    <a:pt x="18448" y="2513"/>
                  </a:cubicBezTo>
                  <a:cubicBezTo>
                    <a:pt x="19226" y="2586"/>
                    <a:pt x="20008" y="2622"/>
                    <a:pt x="20790" y="2622"/>
                  </a:cubicBezTo>
                  <a:cubicBezTo>
                    <a:pt x="22939" y="2622"/>
                    <a:pt x="25090" y="2351"/>
                    <a:pt x="27167" y="1832"/>
                  </a:cubicBezTo>
                  <a:cubicBezTo>
                    <a:pt x="28458" y="1478"/>
                    <a:pt x="29772" y="1311"/>
                    <a:pt x="31110" y="1311"/>
                  </a:cubicBezTo>
                  <a:cubicBezTo>
                    <a:pt x="31213" y="1311"/>
                    <a:pt x="31315" y="1312"/>
                    <a:pt x="31418" y="1314"/>
                  </a:cubicBezTo>
                  <a:cubicBezTo>
                    <a:pt x="32835" y="1396"/>
                    <a:pt x="34252" y="1532"/>
                    <a:pt x="35668" y="1777"/>
                  </a:cubicBezTo>
                  <a:cubicBezTo>
                    <a:pt x="37175" y="2001"/>
                    <a:pt x="38820" y="2274"/>
                    <a:pt x="40429" y="2274"/>
                  </a:cubicBezTo>
                  <a:cubicBezTo>
                    <a:pt x="41760" y="2274"/>
                    <a:pt x="43067" y="2087"/>
                    <a:pt x="44252" y="1532"/>
                  </a:cubicBezTo>
                  <a:cubicBezTo>
                    <a:pt x="44453" y="1457"/>
                    <a:pt x="44329" y="1172"/>
                    <a:pt x="44158" y="1172"/>
                  </a:cubicBezTo>
                  <a:cubicBezTo>
                    <a:pt x="44144" y="1172"/>
                    <a:pt x="44130" y="1174"/>
                    <a:pt x="44115" y="1178"/>
                  </a:cubicBezTo>
                  <a:cubicBezTo>
                    <a:pt x="42864" y="1536"/>
                    <a:pt x="41565" y="1726"/>
                    <a:pt x="40285" y="1726"/>
                  </a:cubicBezTo>
                  <a:cubicBezTo>
                    <a:pt x="40199" y="1726"/>
                    <a:pt x="40114" y="1725"/>
                    <a:pt x="40028" y="1723"/>
                  </a:cubicBezTo>
                  <a:cubicBezTo>
                    <a:pt x="38666" y="1641"/>
                    <a:pt x="37331" y="1478"/>
                    <a:pt x="35995" y="1233"/>
                  </a:cubicBezTo>
                  <a:cubicBezTo>
                    <a:pt x="34326" y="954"/>
                    <a:pt x="32645" y="698"/>
                    <a:pt x="30960" y="698"/>
                  </a:cubicBezTo>
                  <a:cubicBezTo>
                    <a:pt x="30005" y="698"/>
                    <a:pt x="29049" y="780"/>
                    <a:pt x="28094" y="987"/>
                  </a:cubicBezTo>
                  <a:cubicBezTo>
                    <a:pt x="26649" y="1287"/>
                    <a:pt x="25232" y="1668"/>
                    <a:pt x="23761" y="1859"/>
                  </a:cubicBezTo>
                  <a:cubicBezTo>
                    <a:pt x="22840" y="1976"/>
                    <a:pt x="21918" y="2032"/>
                    <a:pt x="20991" y="2032"/>
                  </a:cubicBezTo>
                  <a:cubicBezTo>
                    <a:pt x="20409" y="2032"/>
                    <a:pt x="19826" y="2010"/>
                    <a:pt x="19238" y="1968"/>
                  </a:cubicBezTo>
                  <a:cubicBezTo>
                    <a:pt x="17767" y="1886"/>
                    <a:pt x="16295" y="1641"/>
                    <a:pt x="14878" y="1287"/>
                  </a:cubicBezTo>
                  <a:cubicBezTo>
                    <a:pt x="13407" y="906"/>
                    <a:pt x="12017" y="361"/>
                    <a:pt x="10519" y="143"/>
                  </a:cubicBezTo>
                  <a:cubicBezTo>
                    <a:pt x="9575" y="50"/>
                    <a:pt x="8631" y="1"/>
                    <a:pt x="768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330;p55"/>
            <p:cNvSpPr/>
            <p:nvPr/>
          </p:nvSpPr>
          <p:spPr>
            <a:xfrm>
              <a:off x="1020403" y="4339583"/>
              <a:ext cx="72564" cy="19488"/>
            </a:xfrm>
            <a:custGeom>
              <a:avLst/>
              <a:gdLst/>
              <a:ahLst/>
              <a:cxnLst/>
              <a:rect l="l" t="t" r="r" b="b"/>
              <a:pathLst>
                <a:path w="2599" h="698" extrusionOk="0">
                  <a:moveTo>
                    <a:pt x="2259" y="1"/>
                  </a:moveTo>
                  <a:cubicBezTo>
                    <a:pt x="1516" y="1"/>
                    <a:pt x="756" y="191"/>
                    <a:pt x="92" y="548"/>
                  </a:cubicBezTo>
                  <a:cubicBezTo>
                    <a:pt x="1" y="594"/>
                    <a:pt x="63" y="697"/>
                    <a:pt x="149" y="697"/>
                  </a:cubicBezTo>
                  <a:cubicBezTo>
                    <a:pt x="166" y="697"/>
                    <a:pt x="184" y="693"/>
                    <a:pt x="201" y="685"/>
                  </a:cubicBezTo>
                  <a:cubicBezTo>
                    <a:pt x="826" y="410"/>
                    <a:pt x="1519" y="272"/>
                    <a:pt x="2218" y="272"/>
                  </a:cubicBezTo>
                  <a:cubicBezTo>
                    <a:pt x="2281" y="272"/>
                    <a:pt x="2345" y="274"/>
                    <a:pt x="2408" y="276"/>
                  </a:cubicBezTo>
                  <a:cubicBezTo>
                    <a:pt x="2590" y="250"/>
                    <a:pt x="2599" y="2"/>
                    <a:pt x="2434" y="2"/>
                  </a:cubicBezTo>
                  <a:cubicBezTo>
                    <a:pt x="2426" y="2"/>
                    <a:pt x="2417" y="2"/>
                    <a:pt x="2408" y="3"/>
                  </a:cubicBezTo>
                  <a:cubicBezTo>
                    <a:pt x="2359" y="2"/>
                    <a:pt x="2309" y="1"/>
                    <a:pt x="225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331;p55"/>
            <p:cNvSpPr/>
            <p:nvPr/>
          </p:nvSpPr>
          <p:spPr>
            <a:xfrm>
              <a:off x="1023725" y="4324199"/>
              <a:ext cx="52797" cy="17003"/>
            </a:xfrm>
            <a:custGeom>
              <a:avLst/>
              <a:gdLst/>
              <a:ahLst/>
              <a:cxnLst/>
              <a:rect l="l" t="t" r="r" b="b"/>
              <a:pathLst>
                <a:path w="1891" h="609" extrusionOk="0">
                  <a:moveTo>
                    <a:pt x="1733" y="1"/>
                  </a:moveTo>
                  <a:cubicBezTo>
                    <a:pt x="1719" y="1"/>
                    <a:pt x="1705" y="3"/>
                    <a:pt x="1690" y="9"/>
                  </a:cubicBezTo>
                  <a:cubicBezTo>
                    <a:pt x="1145" y="91"/>
                    <a:pt x="600" y="227"/>
                    <a:pt x="82" y="391"/>
                  </a:cubicBezTo>
                  <a:cubicBezTo>
                    <a:pt x="1" y="445"/>
                    <a:pt x="1" y="609"/>
                    <a:pt x="110" y="609"/>
                  </a:cubicBezTo>
                  <a:cubicBezTo>
                    <a:pt x="682" y="527"/>
                    <a:pt x="1227" y="391"/>
                    <a:pt x="1744" y="227"/>
                  </a:cubicBezTo>
                  <a:cubicBezTo>
                    <a:pt x="1890" y="179"/>
                    <a:pt x="1841" y="1"/>
                    <a:pt x="17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332;p55"/>
            <p:cNvSpPr/>
            <p:nvPr/>
          </p:nvSpPr>
          <p:spPr>
            <a:xfrm>
              <a:off x="1264898" y="4325148"/>
              <a:ext cx="62401" cy="9604"/>
            </a:xfrm>
            <a:custGeom>
              <a:avLst/>
              <a:gdLst/>
              <a:ahLst/>
              <a:cxnLst/>
              <a:rect l="l" t="t" r="r" b="b"/>
              <a:pathLst>
                <a:path w="2235" h="344" extrusionOk="0">
                  <a:moveTo>
                    <a:pt x="918" y="0"/>
                  </a:moveTo>
                  <a:cubicBezTo>
                    <a:pt x="674" y="0"/>
                    <a:pt x="430" y="9"/>
                    <a:pt x="191" y="30"/>
                  </a:cubicBezTo>
                  <a:cubicBezTo>
                    <a:pt x="0" y="30"/>
                    <a:pt x="0" y="302"/>
                    <a:pt x="191" y="302"/>
                  </a:cubicBezTo>
                  <a:cubicBezTo>
                    <a:pt x="504" y="330"/>
                    <a:pt x="824" y="343"/>
                    <a:pt x="1145" y="343"/>
                  </a:cubicBezTo>
                  <a:cubicBezTo>
                    <a:pt x="1465" y="343"/>
                    <a:pt x="1785" y="330"/>
                    <a:pt x="2098" y="302"/>
                  </a:cubicBezTo>
                  <a:cubicBezTo>
                    <a:pt x="2235" y="275"/>
                    <a:pt x="2235" y="84"/>
                    <a:pt x="2098" y="57"/>
                  </a:cubicBezTo>
                  <a:cubicBezTo>
                    <a:pt x="1711" y="24"/>
                    <a:pt x="1313" y="0"/>
                    <a:pt x="91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333;p55"/>
            <p:cNvSpPr/>
            <p:nvPr/>
          </p:nvSpPr>
          <p:spPr>
            <a:xfrm>
              <a:off x="21341" y="1376685"/>
              <a:ext cx="847204" cy="563565"/>
            </a:xfrm>
            <a:custGeom>
              <a:avLst/>
              <a:gdLst/>
              <a:ahLst/>
              <a:cxnLst/>
              <a:rect l="l" t="t" r="r" b="b"/>
              <a:pathLst>
                <a:path w="30344" h="20185" extrusionOk="0">
                  <a:moveTo>
                    <a:pt x="30249" y="1"/>
                  </a:moveTo>
                  <a:cubicBezTo>
                    <a:pt x="30219" y="1"/>
                    <a:pt x="30191" y="16"/>
                    <a:pt x="30181" y="48"/>
                  </a:cubicBezTo>
                  <a:cubicBezTo>
                    <a:pt x="29881" y="702"/>
                    <a:pt x="29636" y="1356"/>
                    <a:pt x="29418" y="2037"/>
                  </a:cubicBezTo>
                  <a:cubicBezTo>
                    <a:pt x="29145" y="2718"/>
                    <a:pt x="28873" y="3427"/>
                    <a:pt x="28546" y="4081"/>
                  </a:cubicBezTo>
                  <a:cubicBezTo>
                    <a:pt x="27892" y="5416"/>
                    <a:pt x="27129" y="6669"/>
                    <a:pt x="26257" y="7841"/>
                  </a:cubicBezTo>
                  <a:cubicBezTo>
                    <a:pt x="24458" y="10239"/>
                    <a:pt x="22197" y="12255"/>
                    <a:pt x="19581" y="13754"/>
                  </a:cubicBezTo>
                  <a:cubicBezTo>
                    <a:pt x="18219" y="14517"/>
                    <a:pt x="16774" y="15144"/>
                    <a:pt x="15249" y="15579"/>
                  </a:cubicBezTo>
                  <a:cubicBezTo>
                    <a:pt x="14622" y="15552"/>
                    <a:pt x="13995" y="15498"/>
                    <a:pt x="13396" y="15443"/>
                  </a:cubicBezTo>
                  <a:cubicBezTo>
                    <a:pt x="12420" y="15355"/>
                    <a:pt x="11460" y="15282"/>
                    <a:pt x="10503" y="15282"/>
                  </a:cubicBezTo>
                  <a:cubicBezTo>
                    <a:pt x="9696" y="15282"/>
                    <a:pt x="8892" y="15333"/>
                    <a:pt x="8082" y="15470"/>
                  </a:cubicBezTo>
                  <a:cubicBezTo>
                    <a:pt x="5003" y="15988"/>
                    <a:pt x="2170" y="17541"/>
                    <a:pt x="126" y="19912"/>
                  </a:cubicBezTo>
                  <a:cubicBezTo>
                    <a:pt x="1" y="20016"/>
                    <a:pt x="99" y="20184"/>
                    <a:pt x="225" y="20184"/>
                  </a:cubicBezTo>
                  <a:cubicBezTo>
                    <a:pt x="264" y="20184"/>
                    <a:pt x="306" y="20168"/>
                    <a:pt x="344" y="20130"/>
                  </a:cubicBezTo>
                  <a:cubicBezTo>
                    <a:pt x="2524" y="18005"/>
                    <a:pt x="5330" y="16588"/>
                    <a:pt x="8355" y="16097"/>
                  </a:cubicBezTo>
                  <a:cubicBezTo>
                    <a:pt x="9066" y="15973"/>
                    <a:pt x="9787" y="15928"/>
                    <a:pt x="10514" y="15928"/>
                  </a:cubicBezTo>
                  <a:cubicBezTo>
                    <a:pt x="11540" y="15928"/>
                    <a:pt x="12577" y="16017"/>
                    <a:pt x="13614" y="16097"/>
                  </a:cubicBezTo>
                  <a:cubicBezTo>
                    <a:pt x="14022" y="16152"/>
                    <a:pt x="14431" y="16179"/>
                    <a:pt x="14840" y="16233"/>
                  </a:cubicBezTo>
                  <a:cubicBezTo>
                    <a:pt x="14892" y="16285"/>
                    <a:pt x="14954" y="16304"/>
                    <a:pt x="15014" y="16304"/>
                  </a:cubicBezTo>
                  <a:cubicBezTo>
                    <a:pt x="15049" y="16304"/>
                    <a:pt x="15082" y="16298"/>
                    <a:pt x="15112" y="16288"/>
                  </a:cubicBezTo>
                  <a:lnTo>
                    <a:pt x="15221" y="16261"/>
                  </a:lnTo>
                  <a:cubicBezTo>
                    <a:pt x="16448" y="16424"/>
                    <a:pt x="17728" y="16506"/>
                    <a:pt x="18982" y="16506"/>
                  </a:cubicBezTo>
                  <a:cubicBezTo>
                    <a:pt x="19227" y="16506"/>
                    <a:pt x="19309" y="16097"/>
                    <a:pt x="19036" y="16043"/>
                  </a:cubicBezTo>
                  <a:cubicBezTo>
                    <a:pt x="18328" y="15906"/>
                    <a:pt x="17619" y="15797"/>
                    <a:pt x="16883" y="15716"/>
                  </a:cubicBezTo>
                  <a:cubicBezTo>
                    <a:pt x="22088" y="13727"/>
                    <a:pt x="26339" y="9885"/>
                    <a:pt x="28845" y="4898"/>
                  </a:cubicBezTo>
                  <a:cubicBezTo>
                    <a:pt x="29527" y="3481"/>
                    <a:pt x="30344" y="1738"/>
                    <a:pt x="30344" y="103"/>
                  </a:cubicBezTo>
                  <a:cubicBezTo>
                    <a:pt x="30344" y="37"/>
                    <a:pt x="30294" y="1"/>
                    <a:pt x="3024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334;p55"/>
            <p:cNvSpPr/>
            <p:nvPr/>
          </p:nvSpPr>
          <p:spPr>
            <a:xfrm>
              <a:off x="579434" y="1837141"/>
              <a:ext cx="47967" cy="8851"/>
            </a:xfrm>
            <a:custGeom>
              <a:avLst/>
              <a:gdLst/>
              <a:ahLst/>
              <a:cxnLst/>
              <a:rect l="l" t="t" r="r" b="b"/>
              <a:pathLst>
                <a:path w="1718" h="317" extrusionOk="0">
                  <a:moveTo>
                    <a:pt x="822" y="0"/>
                  </a:moveTo>
                  <a:cubicBezTo>
                    <a:pt x="580" y="0"/>
                    <a:pt x="341" y="14"/>
                    <a:pt x="110" y="41"/>
                  </a:cubicBezTo>
                  <a:cubicBezTo>
                    <a:pt x="1" y="68"/>
                    <a:pt x="1" y="232"/>
                    <a:pt x="110" y="259"/>
                  </a:cubicBezTo>
                  <a:cubicBezTo>
                    <a:pt x="396" y="293"/>
                    <a:pt x="693" y="316"/>
                    <a:pt x="993" y="316"/>
                  </a:cubicBezTo>
                  <a:cubicBezTo>
                    <a:pt x="1179" y="316"/>
                    <a:pt x="1367" y="307"/>
                    <a:pt x="1554" y="286"/>
                  </a:cubicBezTo>
                  <a:cubicBezTo>
                    <a:pt x="1717" y="286"/>
                    <a:pt x="1717" y="41"/>
                    <a:pt x="1554" y="41"/>
                  </a:cubicBezTo>
                  <a:cubicBezTo>
                    <a:pt x="1309" y="14"/>
                    <a:pt x="1063" y="0"/>
                    <a:pt x="82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335;p55"/>
            <p:cNvSpPr/>
            <p:nvPr/>
          </p:nvSpPr>
          <p:spPr>
            <a:xfrm>
              <a:off x="628127" y="1853977"/>
              <a:ext cx="47185" cy="10945"/>
            </a:xfrm>
            <a:custGeom>
              <a:avLst/>
              <a:gdLst/>
              <a:ahLst/>
              <a:cxnLst/>
              <a:rect l="l" t="t" r="r" b="b"/>
              <a:pathLst>
                <a:path w="1690" h="392" extrusionOk="0">
                  <a:moveTo>
                    <a:pt x="1207" y="0"/>
                  </a:moveTo>
                  <a:cubicBezTo>
                    <a:pt x="861" y="0"/>
                    <a:pt x="518" y="31"/>
                    <a:pt x="191" y="92"/>
                  </a:cubicBezTo>
                  <a:cubicBezTo>
                    <a:pt x="1" y="119"/>
                    <a:pt x="1" y="392"/>
                    <a:pt x="191" y="392"/>
                  </a:cubicBezTo>
                  <a:cubicBezTo>
                    <a:pt x="627" y="392"/>
                    <a:pt x="1091" y="365"/>
                    <a:pt x="1554" y="256"/>
                  </a:cubicBezTo>
                  <a:cubicBezTo>
                    <a:pt x="1663" y="201"/>
                    <a:pt x="1690" y="10"/>
                    <a:pt x="1554" y="10"/>
                  </a:cubicBezTo>
                  <a:cubicBezTo>
                    <a:pt x="1438" y="4"/>
                    <a:pt x="1322" y="0"/>
                    <a:pt x="120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336;p55"/>
            <p:cNvSpPr/>
            <p:nvPr/>
          </p:nvSpPr>
          <p:spPr>
            <a:xfrm>
              <a:off x="790649" y="1908058"/>
              <a:ext cx="618093" cy="169670"/>
            </a:xfrm>
            <a:custGeom>
              <a:avLst/>
              <a:gdLst/>
              <a:ahLst/>
              <a:cxnLst/>
              <a:rect l="l" t="t" r="r" b="b"/>
              <a:pathLst>
                <a:path w="22138" h="6077" extrusionOk="0">
                  <a:moveTo>
                    <a:pt x="207" y="1"/>
                  </a:moveTo>
                  <a:cubicBezTo>
                    <a:pt x="53" y="1"/>
                    <a:pt x="1" y="231"/>
                    <a:pt x="174" y="280"/>
                  </a:cubicBezTo>
                  <a:cubicBezTo>
                    <a:pt x="3825" y="1561"/>
                    <a:pt x="7640" y="2379"/>
                    <a:pt x="11509" y="2706"/>
                  </a:cubicBezTo>
                  <a:cubicBezTo>
                    <a:pt x="13498" y="2896"/>
                    <a:pt x="15542" y="2978"/>
                    <a:pt x="17477" y="3496"/>
                  </a:cubicBezTo>
                  <a:cubicBezTo>
                    <a:pt x="18294" y="3714"/>
                    <a:pt x="19057" y="4041"/>
                    <a:pt x="19793" y="4477"/>
                  </a:cubicBezTo>
                  <a:cubicBezTo>
                    <a:pt x="20501" y="4913"/>
                    <a:pt x="21155" y="5430"/>
                    <a:pt x="21755" y="6030"/>
                  </a:cubicBezTo>
                  <a:cubicBezTo>
                    <a:pt x="21794" y="6062"/>
                    <a:pt x="21838" y="6076"/>
                    <a:pt x="21880" y="6076"/>
                  </a:cubicBezTo>
                  <a:cubicBezTo>
                    <a:pt x="22015" y="6076"/>
                    <a:pt x="22137" y="5936"/>
                    <a:pt x="22054" y="5812"/>
                  </a:cubicBezTo>
                  <a:cubicBezTo>
                    <a:pt x="21264" y="4504"/>
                    <a:pt x="19657" y="3714"/>
                    <a:pt x="18267" y="3223"/>
                  </a:cubicBezTo>
                  <a:cubicBezTo>
                    <a:pt x="16414" y="2597"/>
                    <a:pt x="14425" y="2460"/>
                    <a:pt x="12463" y="2297"/>
                  </a:cubicBezTo>
                  <a:cubicBezTo>
                    <a:pt x="8349" y="1888"/>
                    <a:pt x="4261" y="1125"/>
                    <a:pt x="256" y="8"/>
                  </a:cubicBezTo>
                  <a:cubicBezTo>
                    <a:pt x="239" y="3"/>
                    <a:pt x="222" y="1"/>
                    <a:pt x="20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337;p55"/>
            <p:cNvSpPr/>
            <p:nvPr/>
          </p:nvSpPr>
          <p:spPr>
            <a:xfrm>
              <a:off x="1429207" y="2106290"/>
              <a:ext cx="12955" cy="12732"/>
            </a:xfrm>
            <a:custGeom>
              <a:avLst/>
              <a:gdLst/>
              <a:ahLst/>
              <a:cxnLst/>
              <a:rect l="l" t="t" r="r" b="b"/>
              <a:pathLst>
                <a:path w="464" h="456" extrusionOk="0">
                  <a:moveTo>
                    <a:pt x="257" y="1"/>
                  </a:moveTo>
                  <a:cubicBezTo>
                    <a:pt x="177" y="1"/>
                    <a:pt x="89" y="44"/>
                    <a:pt x="55" y="129"/>
                  </a:cubicBezTo>
                  <a:lnTo>
                    <a:pt x="55" y="156"/>
                  </a:lnTo>
                  <a:cubicBezTo>
                    <a:pt x="28" y="183"/>
                    <a:pt x="1" y="210"/>
                    <a:pt x="1" y="265"/>
                  </a:cubicBezTo>
                  <a:cubicBezTo>
                    <a:pt x="1" y="292"/>
                    <a:pt x="1" y="319"/>
                    <a:pt x="28" y="347"/>
                  </a:cubicBezTo>
                  <a:cubicBezTo>
                    <a:pt x="28" y="401"/>
                    <a:pt x="55" y="428"/>
                    <a:pt x="110" y="456"/>
                  </a:cubicBezTo>
                  <a:lnTo>
                    <a:pt x="219" y="456"/>
                  </a:lnTo>
                  <a:cubicBezTo>
                    <a:pt x="328" y="456"/>
                    <a:pt x="410" y="374"/>
                    <a:pt x="437" y="265"/>
                  </a:cubicBezTo>
                  <a:cubicBezTo>
                    <a:pt x="464" y="183"/>
                    <a:pt x="437" y="101"/>
                    <a:pt x="382" y="47"/>
                  </a:cubicBezTo>
                  <a:cubicBezTo>
                    <a:pt x="352" y="16"/>
                    <a:pt x="306" y="1"/>
                    <a:pt x="25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338;p55"/>
            <p:cNvSpPr/>
            <p:nvPr/>
          </p:nvSpPr>
          <p:spPr>
            <a:xfrm>
              <a:off x="1430743" y="2109864"/>
              <a:ext cx="28" cy="1564"/>
            </a:xfrm>
            <a:custGeom>
              <a:avLst/>
              <a:gdLst/>
              <a:ahLst/>
              <a:cxnLst/>
              <a:rect l="l" t="t" r="r" b="b"/>
              <a:pathLst>
                <a:path w="1" h="56" extrusionOk="0">
                  <a:moveTo>
                    <a:pt x="0" y="55"/>
                  </a:moveTo>
                  <a:cubicBezTo>
                    <a:pt x="0" y="28"/>
                    <a:pt x="0" y="28"/>
                    <a:pt x="0" y="28"/>
                  </a:cubicBezTo>
                  <a:lnTo>
                    <a:pt x="0" y="1"/>
                  </a:ln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339;p55"/>
            <p:cNvSpPr/>
            <p:nvPr/>
          </p:nvSpPr>
          <p:spPr>
            <a:xfrm>
              <a:off x="1559315" y="1551939"/>
              <a:ext cx="840029" cy="457469"/>
            </a:xfrm>
            <a:custGeom>
              <a:avLst/>
              <a:gdLst/>
              <a:ahLst/>
              <a:cxnLst/>
              <a:rect l="l" t="t" r="r" b="b"/>
              <a:pathLst>
                <a:path w="30087" h="16385" extrusionOk="0">
                  <a:moveTo>
                    <a:pt x="2771" y="1"/>
                  </a:moveTo>
                  <a:cubicBezTo>
                    <a:pt x="2676" y="1"/>
                    <a:pt x="2576" y="62"/>
                    <a:pt x="2562" y="174"/>
                  </a:cubicBezTo>
                  <a:cubicBezTo>
                    <a:pt x="2398" y="1401"/>
                    <a:pt x="2262" y="2654"/>
                    <a:pt x="1989" y="3880"/>
                  </a:cubicBezTo>
                  <a:cubicBezTo>
                    <a:pt x="1744" y="5079"/>
                    <a:pt x="1308" y="6332"/>
                    <a:pt x="1008" y="7586"/>
                  </a:cubicBezTo>
                  <a:cubicBezTo>
                    <a:pt x="709" y="8730"/>
                    <a:pt x="518" y="9902"/>
                    <a:pt x="354" y="11074"/>
                  </a:cubicBezTo>
                  <a:cubicBezTo>
                    <a:pt x="218" y="12218"/>
                    <a:pt x="0" y="13553"/>
                    <a:pt x="273" y="14698"/>
                  </a:cubicBezTo>
                  <a:cubicBezTo>
                    <a:pt x="300" y="14807"/>
                    <a:pt x="388" y="14861"/>
                    <a:pt x="477" y="14861"/>
                  </a:cubicBezTo>
                  <a:cubicBezTo>
                    <a:pt x="566" y="14861"/>
                    <a:pt x="654" y="14807"/>
                    <a:pt x="681" y="14698"/>
                  </a:cubicBezTo>
                  <a:cubicBezTo>
                    <a:pt x="954" y="13580"/>
                    <a:pt x="872" y="12327"/>
                    <a:pt x="1036" y="11183"/>
                  </a:cubicBezTo>
                  <a:cubicBezTo>
                    <a:pt x="1172" y="10038"/>
                    <a:pt x="1363" y="8894"/>
                    <a:pt x="1635" y="7777"/>
                  </a:cubicBezTo>
                  <a:cubicBezTo>
                    <a:pt x="3352" y="8621"/>
                    <a:pt x="4932" y="9493"/>
                    <a:pt x="6812" y="9875"/>
                  </a:cubicBezTo>
                  <a:cubicBezTo>
                    <a:pt x="8583" y="10178"/>
                    <a:pt x="10400" y="10341"/>
                    <a:pt x="12221" y="10341"/>
                  </a:cubicBezTo>
                  <a:cubicBezTo>
                    <a:pt x="12362" y="10341"/>
                    <a:pt x="12502" y="10340"/>
                    <a:pt x="12643" y="10338"/>
                  </a:cubicBezTo>
                  <a:cubicBezTo>
                    <a:pt x="14660" y="10338"/>
                    <a:pt x="16703" y="10338"/>
                    <a:pt x="18692" y="10610"/>
                  </a:cubicBezTo>
                  <a:cubicBezTo>
                    <a:pt x="19755" y="10747"/>
                    <a:pt x="20790" y="10992"/>
                    <a:pt x="21799" y="11237"/>
                  </a:cubicBezTo>
                  <a:cubicBezTo>
                    <a:pt x="22780" y="11428"/>
                    <a:pt x="23760" y="11700"/>
                    <a:pt x="24714" y="12027"/>
                  </a:cubicBezTo>
                  <a:cubicBezTo>
                    <a:pt x="26867" y="12817"/>
                    <a:pt x="28175" y="14507"/>
                    <a:pt x="29537" y="16278"/>
                  </a:cubicBezTo>
                  <a:cubicBezTo>
                    <a:pt x="29595" y="16353"/>
                    <a:pt x="29674" y="16385"/>
                    <a:pt x="29751" y="16385"/>
                  </a:cubicBezTo>
                  <a:cubicBezTo>
                    <a:pt x="29924" y="16385"/>
                    <a:pt x="30086" y="16222"/>
                    <a:pt x="29973" y="16033"/>
                  </a:cubicBezTo>
                  <a:cubicBezTo>
                    <a:pt x="29047" y="14480"/>
                    <a:pt x="27929" y="12981"/>
                    <a:pt x="26349" y="12055"/>
                  </a:cubicBezTo>
                  <a:cubicBezTo>
                    <a:pt x="24605" y="11046"/>
                    <a:pt x="22480" y="10692"/>
                    <a:pt x="20545" y="10283"/>
                  </a:cubicBezTo>
                  <a:cubicBezTo>
                    <a:pt x="18529" y="9875"/>
                    <a:pt x="16512" y="9684"/>
                    <a:pt x="14442" y="9684"/>
                  </a:cubicBezTo>
                  <a:cubicBezTo>
                    <a:pt x="12398" y="9657"/>
                    <a:pt x="10354" y="9711"/>
                    <a:pt x="8311" y="9466"/>
                  </a:cubicBezTo>
                  <a:cubicBezTo>
                    <a:pt x="7166" y="9330"/>
                    <a:pt x="6022" y="9057"/>
                    <a:pt x="4905" y="8649"/>
                  </a:cubicBezTo>
                  <a:cubicBezTo>
                    <a:pt x="3842" y="8240"/>
                    <a:pt x="2834" y="7695"/>
                    <a:pt x="1717" y="7395"/>
                  </a:cubicBezTo>
                  <a:lnTo>
                    <a:pt x="1717" y="7341"/>
                  </a:lnTo>
                  <a:cubicBezTo>
                    <a:pt x="2044" y="6142"/>
                    <a:pt x="2453" y="4970"/>
                    <a:pt x="2671" y="3744"/>
                  </a:cubicBezTo>
                  <a:cubicBezTo>
                    <a:pt x="2834" y="2545"/>
                    <a:pt x="2943" y="1373"/>
                    <a:pt x="2943" y="174"/>
                  </a:cubicBezTo>
                  <a:cubicBezTo>
                    <a:pt x="2943" y="55"/>
                    <a:pt x="2860" y="1"/>
                    <a:pt x="277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340;p55"/>
            <p:cNvSpPr/>
            <p:nvPr/>
          </p:nvSpPr>
          <p:spPr>
            <a:xfrm>
              <a:off x="1917919" y="1924252"/>
              <a:ext cx="30935" cy="11475"/>
            </a:xfrm>
            <a:custGeom>
              <a:avLst/>
              <a:gdLst/>
              <a:ahLst/>
              <a:cxnLst/>
              <a:rect l="l" t="t" r="r" b="b"/>
              <a:pathLst>
                <a:path w="1108" h="411" extrusionOk="0">
                  <a:moveTo>
                    <a:pt x="916" y="0"/>
                  </a:moveTo>
                  <a:cubicBezTo>
                    <a:pt x="671" y="27"/>
                    <a:pt x="453" y="82"/>
                    <a:pt x="208" y="109"/>
                  </a:cubicBezTo>
                  <a:cubicBezTo>
                    <a:pt x="0" y="161"/>
                    <a:pt x="89" y="411"/>
                    <a:pt x="263" y="411"/>
                  </a:cubicBezTo>
                  <a:cubicBezTo>
                    <a:pt x="272" y="411"/>
                    <a:pt x="281" y="410"/>
                    <a:pt x="290" y="409"/>
                  </a:cubicBezTo>
                  <a:cubicBezTo>
                    <a:pt x="508" y="382"/>
                    <a:pt x="726" y="354"/>
                    <a:pt x="944" y="300"/>
                  </a:cubicBezTo>
                  <a:cubicBezTo>
                    <a:pt x="1107" y="273"/>
                    <a:pt x="1080" y="0"/>
                    <a:pt x="91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341;p55"/>
            <p:cNvSpPr/>
            <p:nvPr/>
          </p:nvSpPr>
          <p:spPr>
            <a:xfrm>
              <a:off x="2403001" y="2011278"/>
              <a:ext cx="1536" cy="7315"/>
            </a:xfrm>
            <a:custGeom>
              <a:avLst/>
              <a:gdLst/>
              <a:ahLst/>
              <a:cxnLst/>
              <a:rect l="l" t="t" r="r" b="b"/>
              <a:pathLst>
                <a:path w="55" h="262" extrusionOk="0">
                  <a:moveTo>
                    <a:pt x="36" y="1"/>
                  </a:moveTo>
                  <a:cubicBezTo>
                    <a:pt x="20" y="1"/>
                    <a:pt x="0" y="27"/>
                    <a:pt x="0" y="44"/>
                  </a:cubicBezTo>
                  <a:cubicBezTo>
                    <a:pt x="0" y="71"/>
                    <a:pt x="0" y="180"/>
                    <a:pt x="0" y="262"/>
                  </a:cubicBezTo>
                  <a:lnTo>
                    <a:pt x="55" y="262"/>
                  </a:lnTo>
                  <a:lnTo>
                    <a:pt x="55" y="44"/>
                  </a:lnTo>
                  <a:cubicBezTo>
                    <a:pt x="55" y="12"/>
                    <a:pt x="46" y="1"/>
                    <a:pt x="3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342;p55"/>
            <p:cNvSpPr/>
            <p:nvPr/>
          </p:nvSpPr>
          <p:spPr>
            <a:xfrm>
              <a:off x="2403588" y="2013345"/>
              <a:ext cx="756157" cy="1134110"/>
            </a:xfrm>
            <a:custGeom>
              <a:avLst/>
              <a:gdLst/>
              <a:ahLst/>
              <a:cxnLst/>
              <a:rect l="l" t="t" r="r" b="b"/>
              <a:pathLst>
                <a:path w="27083" h="40620" extrusionOk="0">
                  <a:moveTo>
                    <a:pt x="217" y="1"/>
                  </a:moveTo>
                  <a:cubicBezTo>
                    <a:pt x="104" y="1"/>
                    <a:pt x="1" y="122"/>
                    <a:pt x="61" y="242"/>
                  </a:cubicBezTo>
                  <a:cubicBezTo>
                    <a:pt x="878" y="1687"/>
                    <a:pt x="1887" y="2994"/>
                    <a:pt x="2813" y="4357"/>
                  </a:cubicBezTo>
                  <a:cubicBezTo>
                    <a:pt x="3712" y="5665"/>
                    <a:pt x="4584" y="7000"/>
                    <a:pt x="5429" y="8335"/>
                  </a:cubicBezTo>
                  <a:cubicBezTo>
                    <a:pt x="6246" y="9670"/>
                    <a:pt x="7091" y="11060"/>
                    <a:pt x="7908" y="12504"/>
                  </a:cubicBezTo>
                  <a:cubicBezTo>
                    <a:pt x="8699" y="13894"/>
                    <a:pt x="9407" y="15338"/>
                    <a:pt x="10225" y="16700"/>
                  </a:cubicBezTo>
                  <a:cubicBezTo>
                    <a:pt x="11042" y="17926"/>
                    <a:pt x="11941" y="19125"/>
                    <a:pt x="12922" y="20242"/>
                  </a:cubicBezTo>
                  <a:cubicBezTo>
                    <a:pt x="13957" y="21469"/>
                    <a:pt x="14884" y="22776"/>
                    <a:pt x="15674" y="24166"/>
                  </a:cubicBezTo>
                  <a:cubicBezTo>
                    <a:pt x="16437" y="25501"/>
                    <a:pt x="17282" y="26782"/>
                    <a:pt x="18235" y="28008"/>
                  </a:cubicBezTo>
                  <a:cubicBezTo>
                    <a:pt x="19189" y="29207"/>
                    <a:pt x="20225" y="30324"/>
                    <a:pt x="21178" y="31523"/>
                  </a:cubicBezTo>
                  <a:cubicBezTo>
                    <a:pt x="22295" y="32913"/>
                    <a:pt x="23304" y="34357"/>
                    <a:pt x="24257" y="35855"/>
                  </a:cubicBezTo>
                  <a:cubicBezTo>
                    <a:pt x="25184" y="37381"/>
                    <a:pt x="26001" y="38962"/>
                    <a:pt x="26819" y="40569"/>
                  </a:cubicBezTo>
                  <a:cubicBezTo>
                    <a:pt x="26845" y="40605"/>
                    <a:pt x="26883" y="40620"/>
                    <a:pt x="26921" y="40620"/>
                  </a:cubicBezTo>
                  <a:cubicBezTo>
                    <a:pt x="27001" y="40620"/>
                    <a:pt x="27082" y="40553"/>
                    <a:pt x="27064" y="40460"/>
                  </a:cubicBezTo>
                  <a:cubicBezTo>
                    <a:pt x="25892" y="37599"/>
                    <a:pt x="24366" y="34875"/>
                    <a:pt x="22541" y="32368"/>
                  </a:cubicBezTo>
                  <a:cubicBezTo>
                    <a:pt x="20688" y="29779"/>
                    <a:pt x="18426" y="27545"/>
                    <a:pt x="16791" y="24793"/>
                  </a:cubicBezTo>
                  <a:cubicBezTo>
                    <a:pt x="16083" y="23485"/>
                    <a:pt x="15265" y="22204"/>
                    <a:pt x="14366" y="21005"/>
                  </a:cubicBezTo>
                  <a:cubicBezTo>
                    <a:pt x="13385" y="19725"/>
                    <a:pt x="12241" y="18553"/>
                    <a:pt x="11342" y="17218"/>
                  </a:cubicBezTo>
                  <a:cubicBezTo>
                    <a:pt x="10415" y="15883"/>
                    <a:pt x="9761" y="14520"/>
                    <a:pt x="8998" y="13185"/>
                  </a:cubicBezTo>
                  <a:cubicBezTo>
                    <a:pt x="8208" y="11741"/>
                    <a:pt x="7363" y="10297"/>
                    <a:pt x="6519" y="8880"/>
                  </a:cubicBezTo>
                  <a:cubicBezTo>
                    <a:pt x="5565" y="7354"/>
                    <a:pt x="4611" y="5856"/>
                    <a:pt x="3603" y="4384"/>
                  </a:cubicBezTo>
                  <a:cubicBezTo>
                    <a:pt x="2568" y="2885"/>
                    <a:pt x="1587" y="1332"/>
                    <a:pt x="333" y="52"/>
                  </a:cubicBezTo>
                  <a:cubicBezTo>
                    <a:pt x="298" y="16"/>
                    <a:pt x="257" y="1"/>
                    <a:pt x="21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343;p55"/>
            <p:cNvSpPr/>
            <p:nvPr/>
          </p:nvSpPr>
          <p:spPr>
            <a:xfrm>
              <a:off x="984693" y="2271102"/>
              <a:ext cx="894920" cy="708079"/>
            </a:xfrm>
            <a:custGeom>
              <a:avLst/>
              <a:gdLst/>
              <a:ahLst/>
              <a:cxnLst/>
              <a:rect l="l" t="t" r="r" b="b"/>
              <a:pathLst>
                <a:path w="32053" h="25361" extrusionOk="0">
                  <a:moveTo>
                    <a:pt x="15009" y="0"/>
                  </a:moveTo>
                  <a:cubicBezTo>
                    <a:pt x="14816" y="0"/>
                    <a:pt x="14622" y="55"/>
                    <a:pt x="14450" y="166"/>
                  </a:cubicBezTo>
                  <a:cubicBezTo>
                    <a:pt x="13551" y="711"/>
                    <a:pt x="13497" y="1937"/>
                    <a:pt x="13824" y="2809"/>
                  </a:cubicBezTo>
                  <a:cubicBezTo>
                    <a:pt x="14178" y="3790"/>
                    <a:pt x="14886" y="4607"/>
                    <a:pt x="15840" y="5070"/>
                  </a:cubicBezTo>
                  <a:cubicBezTo>
                    <a:pt x="15540" y="5152"/>
                    <a:pt x="15268" y="5234"/>
                    <a:pt x="14968" y="5288"/>
                  </a:cubicBezTo>
                  <a:cubicBezTo>
                    <a:pt x="14914" y="5288"/>
                    <a:pt x="14859" y="5343"/>
                    <a:pt x="14832" y="5425"/>
                  </a:cubicBezTo>
                  <a:cubicBezTo>
                    <a:pt x="13306" y="5479"/>
                    <a:pt x="11780" y="5697"/>
                    <a:pt x="10281" y="6106"/>
                  </a:cubicBezTo>
                  <a:cubicBezTo>
                    <a:pt x="9410" y="6324"/>
                    <a:pt x="8538" y="6460"/>
                    <a:pt x="7666" y="6542"/>
                  </a:cubicBezTo>
                  <a:cubicBezTo>
                    <a:pt x="6903" y="6569"/>
                    <a:pt x="6140" y="6651"/>
                    <a:pt x="5404" y="6787"/>
                  </a:cubicBezTo>
                  <a:cubicBezTo>
                    <a:pt x="4260" y="7087"/>
                    <a:pt x="3142" y="7822"/>
                    <a:pt x="2979" y="9076"/>
                  </a:cubicBezTo>
                  <a:cubicBezTo>
                    <a:pt x="2870" y="9975"/>
                    <a:pt x="3388" y="10820"/>
                    <a:pt x="4205" y="11201"/>
                  </a:cubicBezTo>
                  <a:cubicBezTo>
                    <a:pt x="3933" y="11228"/>
                    <a:pt x="3687" y="11256"/>
                    <a:pt x="3442" y="11283"/>
                  </a:cubicBezTo>
                  <a:cubicBezTo>
                    <a:pt x="2897" y="11310"/>
                    <a:pt x="2325" y="11446"/>
                    <a:pt x="1807" y="11637"/>
                  </a:cubicBezTo>
                  <a:cubicBezTo>
                    <a:pt x="881" y="12046"/>
                    <a:pt x="336" y="13136"/>
                    <a:pt x="227" y="14089"/>
                  </a:cubicBezTo>
                  <a:cubicBezTo>
                    <a:pt x="1" y="16074"/>
                    <a:pt x="2369" y="17109"/>
                    <a:pt x="4128" y="17109"/>
                  </a:cubicBezTo>
                  <a:cubicBezTo>
                    <a:pt x="4277" y="17109"/>
                    <a:pt x="4421" y="17102"/>
                    <a:pt x="4559" y="17087"/>
                  </a:cubicBezTo>
                  <a:lnTo>
                    <a:pt x="4559" y="17087"/>
                  </a:lnTo>
                  <a:cubicBezTo>
                    <a:pt x="4478" y="17359"/>
                    <a:pt x="4505" y="17632"/>
                    <a:pt x="4614" y="17904"/>
                  </a:cubicBezTo>
                  <a:cubicBezTo>
                    <a:pt x="4532" y="19158"/>
                    <a:pt x="5758" y="20247"/>
                    <a:pt x="6848" y="20656"/>
                  </a:cubicBezTo>
                  <a:cubicBezTo>
                    <a:pt x="7679" y="20983"/>
                    <a:pt x="8578" y="21079"/>
                    <a:pt x="9491" y="21079"/>
                  </a:cubicBezTo>
                  <a:cubicBezTo>
                    <a:pt x="10404" y="21079"/>
                    <a:pt x="11330" y="20983"/>
                    <a:pt x="12216" y="20929"/>
                  </a:cubicBezTo>
                  <a:lnTo>
                    <a:pt x="12216" y="20929"/>
                  </a:lnTo>
                  <a:cubicBezTo>
                    <a:pt x="11807" y="21528"/>
                    <a:pt x="11671" y="22264"/>
                    <a:pt x="11835" y="22972"/>
                  </a:cubicBezTo>
                  <a:cubicBezTo>
                    <a:pt x="12053" y="23817"/>
                    <a:pt x="12707" y="24498"/>
                    <a:pt x="13524" y="24771"/>
                  </a:cubicBezTo>
                  <a:cubicBezTo>
                    <a:pt x="14525" y="25186"/>
                    <a:pt x="15640" y="25360"/>
                    <a:pt x="16768" y="25360"/>
                  </a:cubicBezTo>
                  <a:cubicBezTo>
                    <a:pt x="18158" y="25360"/>
                    <a:pt x="19566" y="25095"/>
                    <a:pt x="20799" y="24689"/>
                  </a:cubicBezTo>
                  <a:cubicBezTo>
                    <a:pt x="20955" y="24637"/>
                    <a:pt x="20938" y="24387"/>
                    <a:pt x="20794" y="24387"/>
                  </a:cubicBezTo>
                  <a:cubicBezTo>
                    <a:pt x="20787" y="24387"/>
                    <a:pt x="20780" y="24388"/>
                    <a:pt x="20772" y="24389"/>
                  </a:cubicBezTo>
                  <a:cubicBezTo>
                    <a:pt x="19379" y="24559"/>
                    <a:pt x="18011" y="24832"/>
                    <a:pt x="16625" y="24832"/>
                  </a:cubicBezTo>
                  <a:cubicBezTo>
                    <a:pt x="16005" y="24832"/>
                    <a:pt x="15382" y="24778"/>
                    <a:pt x="14750" y="24634"/>
                  </a:cubicBezTo>
                  <a:cubicBezTo>
                    <a:pt x="13878" y="24444"/>
                    <a:pt x="12816" y="24117"/>
                    <a:pt x="12434" y="23217"/>
                  </a:cubicBezTo>
                  <a:cubicBezTo>
                    <a:pt x="12107" y="22427"/>
                    <a:pt x="12243" y="21555"/>
                    <a:pt x="12734" y="20901"/>
                  </a:cubicBezTo>
                  <a:cubicBezTo>
                    <a:pt x="14777" y="20820"/>
                    <a:pt x="16821" y="20792"/>
                    <a:pt x="18810" y="20520"/>
                  </a:cubicBezTo>
                  <a:cubicBezTo>
                    <a:pt x="19791" y="20384"/>
                    <a:pt x="20745" y="20138"/>
                    <a:pt x="21671" y="19812"/>
                  </a:cubicBezTo>
                  <a:cubicBezTo>
                    <a:pt x="22652" y="19512"/>
                    <a:pt x="23660" y="19294"/>
                    <a:pt x="24668" y="19158"/>
                  </a:cubicBezTo>
                  <a:cubicBezTo>
                    <a:pt x="27039" y="18803"/>
                    <a:pt x="29464" y="18313"/>
                    <a:pt x="31889" y="18204"/>
                  </a:cubicBezTo>
                  <a:cubicBezTo>
                    <a:pt x="32053" y="18177"/>
                    <a:pt x="32053" y="17931"/>
                    <a:pt x="31889" y="17904"/>
                  </a:cubicBezTo>
                  <a:cubicBezTo>
                    <a:pt x="31702" y="17896"/>
                    <a:pt x="31515" y="17892"/>
                    <a:pt x="31328" y="17892"/>
                  </a:cubicBezTo>
                  <a:cubicBezTo>
                    <a:pt x="29640" y="17892"/>
                    <a:pt x="27972" y="18204"/>
                    <a:pt x="26303" y="18449"/>
                  </a:cubicBezTo>
                  <a:cubicBezTo>
                    <a:pt x="25377" y="18585"/>
                    <a:pt x="24450" y="18694"/>
                    <a:pt x="23524" y="18858"/>
                  </a:cubicBezTo>
                  <a:cubicBezTo>
                    <a:pt x="22570" y="19049"/>
                    <a:pt x="21644" y="19294"/>
                    <a:pt x="20717" y="19594"/>
                  </a:cubicBezTo>
                  <a:cubicBezTo>
                    <a:pt x="18865" y="20193"/>
                    <a:pt x="16903" y="20220"/>
                    <a:pt x="14941" y="20302"/>
                  </a:cubicBezTo>
                  <a:cubicBezTo>
                    <a:pt x="12979" y="20411"/>
                    <a:pt x="11099" y="20574"/>
                    <a:pt x="9192" y="20574"/>
                  </a:cubicBezTo>
                  <a:cubicBezTo>
                    <a:pt x="8211" y="20574"/>
                    <a:pt x="7175" y="20438"/>
                    <a:pt x="6330" y="19893"/>
                  </a:cubicBezTo>
                  <a:cubicBezTo>
                    <a:pt x="5568" y="19376"/>
                    <a:pt x="5050" y="18585"/>
                    <a:pt x="4886" y="17659"/>
                  </a:cubicBezTo>
                  <a:cubicBezTo>
                    <a:pt x="4886" y="17659"/>
                    <a:pt x="4886" y="17632"/>
                    <a:pt x="4859" y="17632"/>
                  </a:cubicBezTo>
                  <a:cubicBezTo>
                    <a:pt x="4832" y="17114"/>
                    <a:pt x="5322" y="16732"/>
                    <a:pt x="5813" y="16596"/>
                  </a:cubicBezTo>
                  <a:cubicBezTo>
                    <a:pt x="6186" y="16537"/>
                    <a:pt x="6559" y="16493"/>
                    <a:pt x="6932" y="16493"/>
                  </a:cubicBezTo>
                  <a:cubicBezTo>
                    <a:pt x="7077" y="16493"/>
                    <a:pt x="7221" y="16499"/>
                    <a:pt x="7366" y="16515"/>
                  </a:cubicBezTo>
                  <a:cubicBezTo>
                    <a:pt x="8020" y="16515"/>
                    <a:pt x="8686" y="16527"/>
                    <a:pt x="9348" y="16527"/>
                  </a:cubicBezTo>
                  <a:cubicBezTo>
                    <a:pt x="9679" y="16527"/>
                    <a:pt x="10009" y="16524"/>
                    <a:pt x="10336" y="16515"/>
                  </a:cubicBezTo>
                  <a:cubicBezTo>
                    <a:pt x="11262" y="16460"/>
                    <a:pt x="12162" y="16324"/>
                    <a:pt x="13061" y="16106"/>
                  </a:cubicBezTo>
                  <a:cubicBezTo>
                    <a:pt x="14042" y="15861"/>
                    <a:pt x="15023" y="15697"/>
                    <a:pt x="16031" y="15670"/>
                  </a:cubicBezTo>
                  <a:cubicBezTo>
                    <a:pt x="17039" y="15615"/>
                    <a:pt x="17829" y="15288"/>
                    <a:pt x="18756" y="14989"/>
                  </a:cubicBezTo>
                  <a:cubicBezTo>
                    <a:pt x="19655" y="14716"/>
                    <a:pt x="20581" y="14498"/>
                    <a:pt x="21508" y="14335"/>
                  </a:cubicBezTo>
                  <a:cubicBezTo>
                    <a:pt x="23578" y="13899"/>
                    <a:pt x="25677" y="13490"/>
                    <a:pt x="27747" y="13054"/>
                  </a:cubicBezTo>
                  <a:cubicBezTo>
                    <a:pt x="27896" y="13029"/>
                    <a:pt x="27864" y="12802"/>
                    <a:pt x="27714" y="12802"/>
                  </a:cubicBezTo>
                  <a:cubicBezTo>
                    <a:pt x="27699" y="12802"/>
                    <a:pt x="27683" y="12804"/>
                    <a:pt x="27666" y="12809"/>
                  </a:cubicBezTo>
                  <a:cubicBezTo>
                    <a:pt x="25867" y="13136"/>
                    <a:pt x="24069" y="13490"/>
                    <a:pt x="22271" y="13790"/>
                  </a:cubicBezTo>
                  <a:cubicBezTo>
                    <a:pt x="21399" y="13953"/>
                    <a:pt x="20527" y="14089"/>
                    <a:pt x="19682" y="14280"/>
                  </a:cubicBezTo>
                  <a:cubicBezTo>
                    <a:pt x="18810" y="14471"/>
                    <a:pt x="18102" y="14825"/>
                    <a:pt x="17284" y="15043"/>
                  </a:cubicBezTo>
                  <a:cubicBezTo>
                    <a:pt x="16412" y="15288"/>
                    <a:pt x="15513" y="15179"/>
                    <a:pt x="14614" y="15288"/>
                  </a:cubicBezTo>
                  <a:cubicBezTo>
                    <a:pt x="13824" y="15397"/>
                    <a:pt x="13061" y="15670"/>
                    <a:pt x="12271" y="15806"/>
                  </a:cubicBezTo>
                  <a:cubicBezTo>
                    <a:pt x="11385" y="15997"/>
                    <a:pt x="10479" y="16038"/>
                    <a:pt x="9566" y="16038"/>
                  </a:cubicBezTo>
                  <a:cubicBezTo>
                    <a:pt x="8882" y="16038"/>
                    <a:pt x="8193" y="16015"/>
                    <a:pt x="7507" y="16015"/>
                  </a:cubicBezTo>
                  <a:cubicBezTo>
                    <a:pt x="7278" y="16015"/>
                    <a:pt x="7049" y="16017"/>
                    <a:pt x="6821" y="16024"/>
                  </a:cubicBezTo>
                  <a:cubicBezTo>
                    <a:pt x="6140" y="16024"/>
                    <a:pt x="5377" y="16079"/>
                    <a:pt x="4859" y="16596"/>
                  </a:cubicBezTo>
                  <a:lnTo>
                    <a:pt x="4805" y="16678"/>
                  </a:lnTo>
                  <a:cubicBezTo>
                    <a:pt x="4777" y="16651"/>
                    <a:pt x="4723" y="16651"/>
                    <a:pt x="4696" y="16651"/>
                  </a:cubicBezTo>
                  <a:cubicBezTo>
                    <a:pt x="4585" y="16660"/>
                    <a:pt x="4469" y="16665"/>
                    <a:pt x="4348" y="16665"/>
                  </a:cubicBezTo>
                  <a:cubicBezTo>
                    <a:pt x="2711" y="16665"/>
                    <a:pt x="264" y="15796"/>
                    <a:pt x="772" y="13817"/>
                  </a:cubicBezTo>
                  <a:cubicBezTo>
                    <a:pt x="1044" y="12809"/>
                    <a:pt x="1644" y="12100"/>
                    <a:pt x="2706" y="11910"/>
                  </a:cubicBezTo>
                  <a:cubicBezTo>
                    <a:pt x="3660" y="11746"/>
                    <a:pt x="4587" y="11610"/>
                    <a:pt x="5513" y="11392"/>
                  </a:cubicBezTo>
                  <a:cubicBezTo>
                    <a:pt x="5704" y="11365"/>
                    <a:pt x="5649" y="11119"/>
                    <a:pt x="5486" y="11119"/>
                  </a:cubicBezTo>
                  <a:cubicBezTo>
                    <a:pt x="5322" y="11119"/>
                    <a:pt x="5132" y="11119"/>
                    <a:pt x="4995" y="11147"/>
                  </a:cubicBezTo>
                  <a:cubicBezTo>
                    <a:pt x="4968" y="11119"/>
                    <a:pt x="4968" y="11092"/>
                    <a:pt x="4941" y="11092"/>
                  </a:cubicBezTo>
                  <a:cubicBezTo>
                    <a:pt x="4396" y="10738"/>
                    <a:pt x="3796" y="10602"/>
                    <a:pt x="3524" y="9975"/>
                  </a:cubicBezTo>
                  <a:cubicBezTo>
                    <a:pt x="3279" y="9376"/>
                    <a:pt x="3415" y="8722"/>
                    <a:pt x="3824" y="8231"/>
                  </a:cubicBezTo>
                  <a:cubicBezTo>
                    <a:pt x="4641" y="7168"/>
                    <a:pt x="6112" y="7059"/>
                    <a:pt x="7339" y="6978"/>
                  </a:cubicBezTo>
                  <a:cubicBezTo>
                    <a:pt x="8592" y="6869"/>
                    <a:pt x="9791" y="6651"/>
                    <a:pt x="10990" y="6351"/>
                  </a:cubicBezTo>
                  <a:cubicBezTo>
                    <a:pt x="12352" y="6024"/>
                    <a:pt x="13769" y="5861"/>
                    <a:pt x="15159" y="5697"/>
                  </a:cubicBezTo>
                  <a:lnTo>
                    <a:pt x="15186" y="5697"/>
                  </a:lnTo>
                  <a:cubicBezTo>
                    <a:pt x="15206" y="5698"/>
                    <a:pt x="15225" y="5698"/>
                    <a:pt x="15245" y="5698"/>
                  </a:cubicBezTo>
                  <a:cubicBezTo>
                    <a:pt x="15988" y="5698"/>
                    <a:pt x="16730" y="5202"/>
                    <a:pt x="17420" y="5016"/>
                  </a:cubicBezTo>
                  <a:cubicBezTo>
                    <a:pt x="18374" y="4771"/>
                    <a:pt x="19355" y="4607"/>
                    <a:pt x="20309" y="4416"/>
                  </a:cubicBezTo>
                  <a:cubicBezTo>
                    <a:pt x="22094" y="4017"/>
                    <a:pt x="23919" y="3800"/>
                    <a:pt x="25750" y="3800"/>
                  </a:cubicBezTo>
                  <a:cubicBezTo>
                    <a:pt x="26043" y="3800"/>
                    <a:pt x="26337" y="3806"/>
                    <a:pt x="26630" y="3817"/>
                  </a:cubicBezTo>
                  <a:cubicBezTo>
                    <a:pt x="26794" y="3817"/>
                    <a:pt x="26794" y="3572"/>
                    <a:pt x="26630" y="3572"/>
                  </a:cubicBezTo>
                  <a:cubicBezTo>
                    <a:pt x="26070" y="3534"/>
                    <a:pt x="25510" y="3515"/>
                    <a:pt x="24951" y="3515"/>
                  </a:cubicBezTo>
                  <a:cubicBezTo>
                    <a:pt x="23496" y="3515"/>
                    <a:pt x="22045" y="3643"/>
                    <a:pt x="20608" y="3899"/>
                  </a:cubicBezTo>
                  <a:cubicBezTo>
                    <a:pt x="19628" y="4062"/>
                    <a:pt x="18674" y="4253"/>
                    <a:pt x="17693" y="4471"/>
                  </a:cubicBezTo>
                  <a:cubicBezTo>
                    <a:pt x="17175" y="4607"/>
                    <a:pt x="16657" y="4743"/>
                    <a:pt x="16167" y="4934"/>
                  </a:cubicBezTo>
                  <a:cubicBezTo>
                    <a:pt x="16167" y="4934"/>
                    <a:pt x="16140" y="4907"/>
                    <a:pt x="16140" y="4907"/>
                  </a:cubicBezTo>
                  <a:cubicBezTo>
                    <a:pt x="15241" y="4362"/>
                    <a:pt x="14587" y="3544"/>
                    <a:pt x="14232" y="2591"/>
                  </a:cubicBezTo>
                  <a:cubicBezTo>
                    <a:pt x="13987" y="2019"/>
                    <a:pt x="14042" y="1392"/>
                    <a:pt x="14314" y="874"/>
                  </a:cubicBezTo>
                  <a:cubicBezTo>
                    <a:pt x="14458" y="623"/>
                    <a:pt x="14719" y="478"/>
                    <a:pt x="14982" y="478"/>
                  </a:cubicBezTo>
                  <a:cubicBezTo>
                    <a:pt x="15118" y="478"/>
                    <a:pt x="15256" y="518"/>
                    <a:pt x="15377" y="602"/>
                  </a:cubicBezTo>
                  <a:cubicBezTo>
                    <a:pt x="15595" y="683"/>
                    <a:pt x="15758" y="847"/>
                    <a:pt x="15976" y="956"/>
                  </a:cubicBezTo>
                  <a:cubicBezTo>
                    <a:pt x="16385" y="1147"/>
                    <a:pt x="16801" y="1194"/>
                    <a:pt x="17223" y="1194"/>
                  </a:cubicBezTo>
                  <a:cubicBezTo>
                    <a:pt x="17645" y="1194"/>
                    <a:pt x="18074" y="1147"/>
                    <a:pt x="18510" y="1147"/>
                  </a:cubicBezTo>
                  <a:cubicBezTo>
                    <a:pt x="19083" y="1147"/>
                    <a:pt x="19437" y="1419"/>
                    <a:pt x="19927" y="1664"/>
                  </a:cubicBezTo>
                  <a:cubicBezTo>
                    <a:pt x="20121" y="1794"/>
                    <a:pt x="20367" y="1872"/>
                    <a:pt x="20609" y="1872"/>
                  </a:cubicBezTo>
                  <a:cubicBezTo>
                    <a:pt x="20673" y="1872"/>
                    <a:pt x="20737" y="1866"/>
                    <a:pt x="20799" y="1855"/>
                  </a:cubicBezTo>
                  <a:cubicBezTo>
                    <a:pt x="20990" y="1801"/>
                    <a:pt x="20990" y="1501"/>
                    <a:pt x="20799" y="1474"/>
                  </a:cubicBezTo>
                  <a:cubicBezTo>
                    <a:pt x="20227" y="1392"/>
                    <a:pt x="19846" y="1038"/>
                    <a:pt x="19328" y="847"/>
                  </a:cubicBezTo>
                  <a:cubicBezTo>
                    <a:pt x="19054" y="732"/>
                    <a:pt x="18757" y="700"/>
                    <a:pt x="18454" y="700"/>
                  </a:cubicBezTo>
                  <a:cubicBezTo>
                    <a:pt x="18183" y="700"/>
                    <a:pt x="17908" y="725"/>
                    <a:pt x="17638" y="738"/>
                  </a:cubicBezTo>
                  <a:cubicBezTo>
                    <a:pt x="17550" y="745"/>
                    <a:pt x="17462" y="748"/>
                    <a:pt x="17374" y="748"/>
                  </a:cubicBezTo>
                  <a:cubicBezTo>
                    <a:pt x="16761" y="748"/>
                    <a:pt x="16177" y="581"/>
                    <a:pt x="15677" y="247"/>
                  </a:cubicBezTo>
                  <a:cubicBezTo>
                    <a:pt x="15482" y="83"/>
                    <a:pt x="15246" y="0"/>
                    <a:pt x="1500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344;p55"/>
            <p:cNvSpPr/>
            <p:nvPr/>
          </p:nvSpPr>
          <p:spPr>
            <a:xfrm>
              <a:off x="1569422" y="2316751"/>
              <a:ext cx="536148" cy="119079"/>
            </a:xfrm>
            <a:custGeom>
              <a:avLst/>
              <a:gdLst/>
              <a:ahLst/>
              <a:cxnLst/>
              <a:rect l="l" t="t" r="r" b="b"/>
              <a:pathLst>
                <a:path w="19203" h="4265" extrusionOk="0">
                  <a:moveTo>
                    <a:pt x="213" y="0"/>
                  </a:moveTo>
                  <a:cubicBezTo>
                    <a:pt x="66" y="0"/>
                    <a:pt x="1" y="223"/>
                    <a:pt x="156" y="275"/>
                  </a:cubicBezTo>
                  <a:cubicBezTo>
                    <a:pt x="1736" y="929"/>
                    <a:pt x="3535" y="1010"/>
                    <a:pt x="5224" y="1038"/>
                  </a:cubicBezTo>
                  <a:cubicBezTo>
                    <a:pt x="6913" y="1065"/>
                    <a:pt x="8630" y="1010"/>
                    <a:pt x="10347" y="1147"/>
                  </a:cubicBezTo>
                  <a:cubicBezTo>
                    <a:pt x="12036" y="1256"/>
                    <a:pt x="13698" y="1773"/>
                    <a:pt x="15170" y="2645"/>
                  </a:cubicBezTo>
                  <a:cubicBezTo>
                    <a:pt x="16270" y="3311"/>
                    <a:pt x="17395" y="4265"/>
                    <a:pt x="18725" y="4265"/>
                  </a:cubicBezTo>
                  <a:cubicBezTo>
                    <a:pt x="18811" y="4265"/>
                    <a:pt x="18897" y="4261"/>
                    <a:pt x="18984" y="4253"/>
                  </a:cubicBezTo>
                  <a:cubicBezTo>
                    <a:pt x="19202" y="4253"/>
                    <a:pt x="19202" y="3926"/>
                    <a:pt x="18984" y="3926"/>
                  </a:cubicBezTo>
                  <a:cubicBezTo>
                    <a:pt x="17377" y="3817"/>
                    <a:pt x="16259" y="2618"/>
                    <a:pt x="14897" y="1882"/>
                  </a:cubicBezTo>
                  <a:cubicBezTo>
                    <a:pt x="13535" y="1201"/>
                    <a:pt x="12063" y="765"/>
                    <a:pt x="10565" y="656"/>
                  </a:cubicBezTo>
                  <a:cubicBezTo>
                    <a:pt x="9475" y="583"/>
                    <a:pt x="8385" y="547"/>
                    <a:pt x="7295" y="547"/>
                  </a:cubicBezTo>
                  <a:cubicBezTo>
                    <a:pt x="6750" y="547"/>
                    <a:pt x="6205" y="556"/>
                    <a:pt x="5660" y="574"/>
                  </a:cubicBezTo>
                  <a:cubicBezTo>
                    <a:pt x="5546" y="576"/>
                    <a:pt x="5432" y="577"/>
                    <a:pt x="5318" y="577"/>
                  </a:cubicBezTo>
                  <a:cubicBezTo>
                    <a:pt x="3606" y="577"/>
                    <a:pt x="1898" y="385"/>
                    <a:pt x="238" y="2"/>
                  </a:cubicBezTo>
                  <a:cubicBezTo>
                    <a:pt x="229" y="1"/>
                    <a:pt x="221" y="0"/>
                    <a:pt x="21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345;p55"/>
            <p:cNvSpPr/>
            <p:nvPr/>
          </p:nvSpPr>
          <p:spPr>
            <a:xfrm>
              <a:off x="1116531" y="2483071"/>
              <a:ext cx="114919" cy="80130"/>
            </a:xfrm>
            <a:custGeom>
              <a:avLst/>
              <a:gdLst/>
              <a:ahLst/>
              <a:cxnLst/>
              <a:rect l="l" t="t" r="r" b="b"/>
              <a:pathLst>
                <a:path w="4116" h="2870" extrusionOk="0">
                  <a:moveTo>
                    <a:pt x="2112" y="0"/>
                  </a:moveTo>
                  <a:cubicBezTo>
                    <a:pt x="1371" y="0"/>
                    <a:pt x="581" y="192"/>
                    <a:pt x="83" y="367"/>
                  </a:cubicBezTo>
                  <a:cubicBezTo>
                    <a:pt x="1" y="394"/>
                    <a:pt x="1" y="557"/>
                    <a:pt x="137" y="557"/>
                  </a:cubicBezTo>
                  <a:cubicBezTo>
                    <a:pt x="137" y="803"/>
                    <a:pt x="246" y="1075"/>
                    <a:pt x="246" y="1348"/>
                  </a:cubicBezTo>
                  <a:cubicBezTo>
                    <a:pt x="219" y="1593"/>
                    <a:pt x="192" y="1838"/>
                    <a:pt x="219" y="2083"/>
                  </a:cubicBezTo>
                  <a:cubicBezTo>
                    <a:pt x="235" y="2149"/>
                    <a:pt x="282" y="2185"/>
                    <a:pt x="334" y="2185"/>
                  </a:cubicBezTo>
                  <a:cubicBezTo>
                    <a:pt x="368" y="2185"/>
                    <a:pt x="405" y="2170"/>
                    <a:pt x="437" y="2138"/>
                  </a:cubicBezTo>
                  <a:cubicBezTo>
                    <a:pt x="573" y="1893"/>
                    <a:pt x="628" y="1566"/>
                    <a:pt x="573" y="1293"/>
                  </a:cubicBezTo>
                  <a:cubicBezTo>
                    <a:pt x="573" y="1021"/>
                    <a:pt x="491" y="775"/>
                    <a:pt x="355" y="530"/>
                  </a:cubicBezTo>
                  <a:cubicBezTo>
                    <a:pt x="845" y="474"/>
                    <a:pt x="1493" y="339"/>
                    <a:pt x="2088" y="339"/>
                  </a:cubicBezTo>
                  <a:cubicBezTo>
                    <a:pt x="2653" y="339"/>
                    <a:pt x="3170" y="460"/>
                    <a:pt x="3461" y="884"/>
                  </a:cubicBezTo>
                  <a:cubicBezTo>
                    <a:pt x="3734" y="1320"/>
                    <a:pt x="3652" y="1647"/>
                    <a:pt x="3380" y="1865"/>
                  </a:cubicBezTo>
                  <a:cubicBezTo>
                    <a:pt x="3380" y="1838"/>
                    <a:pt x="3380" y="1838"/>
                    <a:pt x="3380" y="1811"/>
                  </a:cubicBezTo>
                  <a:cubicBezTo>
                    <a:pt x="3407" y="1620"/>
                    <a:pt x="3380" y="1429"/>
                    <a:pt x="3325" y="1266"/>
                  </a:cubicBezTo>
                  <a:cubicBezTo>
                    <a:pt x="3271" y="1102"/>
                    <a:pt x="3189" y="939"/>
                    <a:pt x="3053" y="830"/>
                  </a:cubicBezTo>
                  <a:cubicBezTo>
                    <a:pt x="3048" y="825"/>
                    <a:pt x="3042" y="823"/>
                    <a:pt x="3035" y="823"/>
                  </a:cubicBezTo>
                  <a:cubicBezTo>
                    <a:pt x="3007" y="823"/>
                    <a:pt x="2971" y="867"/>
                    <a:pt x="2971" y="912"/>
                  </a:cubicBezTo>
                  <a:cubicBezTo>
                    <a:pt x="2971" y="1048"/>
                    <a:pt x="3025" y="1157"/>
                    <a:pt x="3080" y="1293"/>
                  </a:cubicBezTo>
                  <a:cubicBezTo>
                    <a:pt x="3107" y="1457"/>
                    <a:pt x="3107" y="1620"/>
                    <a:pt x="3134" y="1784"/>
                  </a:cubicBezTo>
                  <a:cubicBezTo>
                    <a:pt x="3134" y="1851"/>
                    <a:pt x="3190" y="1900"/>
                    <a:pt x="3255" y="1900"/>
                  </a:cubicBezTo>
                  <a:cubicBezTo>
                    <a:pt x="3269" y="1900"/>
                    <a:pt x="3283" y="1897"/>
                    <a:pt x="3298" y="1893"/>
                  </a:cubicBezTo>
                  <a:lnTo>
                    <a:pt x="3298" y="1893"/>
                  </a:lnTo>
                  <a:cubicBezTo>
                    <a:pt x="2617" y="2383"/>
                    <a:pt x="1009" y="2437"/>
                    <a:pt x="519" y="2492"/>
                  </a:cubicBezTo>
                  <a:cubicBezTo>
                    <a:pt x="382" y="2519"/>
                    <a:pt x="301" y="2792"/>
                    <a:pt x="491" y="2846"/>
                  </a:cubicBezTo>
                  <a:cubicBezTo>
                    <a:pt x="665" y="2862"/>
                    <a:pt x="839" y="2869"/>
                    <a:pt x="1012" y="2869"/>
                  </a:cubicBezTo>
                  <a:cubicBezTo>
                    <a:pt x="1762" y="2869"/>
                    <a:pt x="2503" y="2725"/>
                    <a:pt x="3189" y="2437"/>
                  </a:cubicBezTo>
                  <a:cubicBezTo>
                    <a:pt x="3734" y="2220"/>
                    <a:pt x="4115" y="1811"/>
                    <a:pt x="3979" y="1157"/>
                  </a:cubicBezTo>
                  <a:cubicBezTo>
                    <a:pt x="3802" y="270"/>
                    <a:pt x="2991" y="0"/>
                    <a:pt x="211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346;p55"/>
            <p:cNvSpPr/>
            <p:nvPr/>
          </p:nvSpPr>
          <p:spPr>
            <a:xfrm>
              <a:off x="1253758" y="2489297"/>
              <a:ext cx="15719" cy="46989"/>
            </a:xfrm>
            <a:custGeom>
              <a:avLst/>
              <a:gdLst/>
              <a:ahLst/>
              <a:cxnLst/>
              <a:rect l="l" t="t" r="r" b="b"/>
              <a:pathLst>
                <a:path w="563" h="1683" extrusionOk="0">
                  <a:moveTo>
                    <a:pt x="145" y="0"/>
                  </a:moveTo>
                  <a:cubicBezTo>
                    <a:pt x="78" y="0"/>
                    <a:pt x="1" y="70"/>
                    <a:pt x="18" y="171"/>
                  </a:cubicBezTo>
                  <a:cubicBezTo>
                    <a:pt x="45" y="416"/>
                    <a:pt x="99" y="689"/>
                    <a:pt x="154" y="934"/>
                  </a:cubicBezTo>
                  <a:cubicBezTo>
                    <a:pt x="181" y="1179"/>
                    <a:pt x="236" y="1397"/>
                    <a:pt x="345" y="1615"/>
                  </a:cubicBezTo>
                  <a:cubicBezTo>
                    <a:pt x="367" y="1661"/>
                    <a:pt x="409" y="1682"/>
                    <a:pt x="450" y="1682"/>
                  </a:cubicBezTo>
                  <a:cubicBezTo>
                    <a:pt x="507" y="1682"/>
                    <a:pt x="563" y="1640"/>
                    <a:pt x="563" y="1561"/>
                  </a:cubicBezTo>
                  <a:cubicBezTo>
                    <a:pt x="563" y="1315"/>
                    <a:pt x="508" y="1070"/>
                    <a:pt x="426" y="852"/>
                  </a:cubicBezTo>
                  <a:cubicBezTo>
                    <a:pt x="372" y="607"/>
                    <a:pt x="317" y="362"/>
                    <a:pt x="236" y="89"/>
                  </a:cubicBezTo>
                  <a:cubicBezTo>
                    <a:pt x="225" y="27"/>
                    <a:pt x="187" y="0"/>
                    <a:pt x="14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347;p55"/>
            <p:cNvSpPr/>
            <p:nvPr/>
          </p:nvSpPr>
          <p:spPr>
            <a:xfrm>
              <a:off x="1268360" y="2493876"/>
              <a:ext cx="20130" cy="41294"/>
            </a:xfrm>
            <a:custGeom>
              <a:avLst/>
              <a:gdLst/>
              <a:ahLst/>
              <a:cxnLst/>
              <a:rect l="l" t="t" r="r" b="b"/>
              <a:pathLst>
                <a:path w="721" h="1479" extrusionOk="0">
                  <a:moveTo>
                    <a:pt x="116" y="1"/>
                  </a:moveTo>
                  <a:cubicBezTo>
                    <a:pt x="60" y="1"/>
                    <a:pt x="1" y="65"/>
                    <a:pt x="40" y="143"/>
                  </a:cubicBezTo>
                  <a:cubicBezTo>
                    <a:pt x="176" y="334"/>
                    <a:pt x="258" y="552"/>
                    <a:pt x="339" y="770"/>
                  </a:cubicBezTo>
                  <a:cubicBezTo>
                    <a:pt x="394" y="961"/>
                    <a:pt x="394" y="1179"/>
                    <a:pt x="421" y="1397"/>
                  </a:cubicBezTo>
                  <a:cubicBezTo>
                    <a:pt x="448" y="1451"/>
                    <a:pt x="503" y="1478"/>
                    <a:pt x="554" y="1478"/>
                  </a:cubicBezTo>
                  <a:cubicBezTo>
                    <a:pt x="605" y="1478"/>
                    <a:pt x="653" y="1451"/>
                    <a:pt x="666" y="1397"/>
                  </a:cubicBezTo>
                  <a:cubicBezTo>
                    <a:pt x="721" y="879"/>
                    <a:pt x="557" y="388"/>
                    <a:pt x="176" y="34"/>
                  </a:cubicBezTo>
                  <a:cubicBezTo>
                    <a:pt x="160" y="11"/>
                    <a:pt x="138" y="1"/>
                    <a:pt x="11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348;p55"/>
            <p:cNvSpPr/>
            <p:nvPr/>
          </p:nvSpPr>
          <p:spPr>
            <a:xfrm>
              <a:off x="1435294" y="2471065"/>
              <a:ext cx="12201" cy="46403"/>
            </a:xfrm>
            <a:custGeom>
              <a:avLst/>
              <a:gdLst/>
              <a:ahLst/>
              <a:cxnLst/>
              <a:rect l="l" t="t" r="r" b="b"/>
              <a:pathLst>
                <a:path w="437" h="1662" extrusionOk="0">
                  <a:moveTo>
                    <a:pt x="142" y="1"/>
                  </a:moveTo>
                  <a:cubicBezTo>
                    <a:pt x="71" y="1"/>
                    <a:pt x="1" y="50"/>
                    <a:pt x="1" y="143"/>
                  </a:cubicBezTo>
                  <a:cubicBezTo>
                    <a:pt x="28" y="388"/>
                    <a:pt x="55" y="633"/>
                    <a:pt x="55" y="878"/>
                  </a:cubicBezTo>
                  <a:cubicBezTo>
                    <a:pt x="55" y="1096"/>
                    <a:pt x="83" y="1342"/>
                    <a:pt x="137" y="1560"/>
                  </a:cubicBezTo>
                  <a:cubicBezTo>
                    <a:pt x="151" y="1628"/>
                    <a:pt x="205" y="1662"/>
                    <a:pt x="260" y="1662"/>
                  </a:cubicBezTo>
                  <a:cubicBezTo>
                    <a:pt x="314" y="1662"/>
                    <a:pt x="369" y="1628"/>
                    <a:pt x="382" y="1560"/>
                  </a:cubicBezTo>
                  <a:cubicBezTo>
                    <a:pt x="437" y="1314"/>
                    <a:pt x="437" y="1069"/>
                    <a:pt x="382" y="824"/>
                  </a:cubicBezTo>
                  <a:cubicBezTo>
                    <a:pt x="355" y="579"/>
                    <a:pt x="328" y="333"/>
                    <a:pt x="273" y="88"/>
                  </a:cubicBezTo>
                  <a:cubicBezTo>
                    <a:pt x="250" y="29"/>
                    <a:pt x="196" y="1"/>
                    <a:pt x="14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349;p55"/>
            <p:cNvSpPr/>
            <p:nvPr/>
          </p:nvSpPr>
          <p:spPr>
            <a:xfrm>
              <a:off x="1447663" y="2471958"/>
              <a:ext cx="19628" cy="36687"/>
            </a:xfrm>
            <a:custGeom>
              <a:avLst/>
              <a:gdLst/>
              <a:ahLst/>
              <a:cxnLst/>
              <a:rect l="l" t="t" r="r" b="b"/>
              <a:pathLst>
                <a:path w="703" h="1314" extrusionOk="0">
                  <a:moveTo>
                    <a:pt x="134" y="0"/>
                  </a:moveTo>
                  <a:cubicBezTo>
                    <a:pt x="58" y="0"/>
                    <a:pt x="0" y="83"/>
                    <a:pt x="21" y="165"/>
                  </a:cubicBezTo>
                  <a:cubicBezTo>
                    <a:pt x="75" y="329"/>
                    <a:pt x="184" y="492"/>
                    <a:pt x="239" y="656"/>
                  </a:cubicBezTo>
                  <a:cubicBezTo>
                    <a:pt x="293" y="819"/>
                    <a:pt x="321" y="1037"/>
                    <a:pt x="375" y="1201"/>
                  </a:cubicBezTo>
                  <a:cubicBezTo>
                    <a:pt x="404" y="1272"/>
                    <a:pt x="477" y="1313"/>
                    <a:pt x="544" y="1313"/>
                  </a:cubicBezTo>
                  <a:cubicBezTo>
                    <a:pt x="605" y="1313"/>
                    <a:pt x="662" y="1279"/>
                    <a:pt x="675" y="1201"/>
                  </a:cubicBezTo>
                  <a:cubicBezTo>
                    <a:pt x="702" y="765"/>
                    <a:pt x="539" y="329"/>
                    <a:pt x="212" y="29"/>
                  </a:cubicBezTo>
                  <a:cubicBezTo>
                    <a:pt x="185" y="9"/>
                    <a:pt x="159" y="0"/>
                    <a:pt x="13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350;p55"/>
            <p:cNvSpPr/>
            <p:nvPr/>
          </p:nvSpPr>
          <p:spPr>
            <a:xfrm>
              <a:off x="1140961" y="2465844"/>
              <a:ext cx="545473" cy="129465"/>
            </a:xfrm>
            <a:custGeom>
              <a:avLst/>
              <a:gdLst/>
              <a:ahLst/>
              <a:cxnLst/>
              <a:rect l="l" t="t" r="r" b="b"/>
              <a:pathLst>
                <a:path w="19537" h="4637" extrusionOk="0">
                  <a:moveTo>
                    <a:pt x="19315" y="0"/>
                  </a:moveTo>
                  <a:cubicBezTo>
                    <a:pt x="19288" y="0"/>
                    <a:pt x="19261" y="9"/>
                    <a:pt x="19235" y="30"/>
                  </a:cubicBezTo>
                  <a:cubicBezTo>
                    <a:pt x="18009" y="929"/>
                    <a:pt x="16619" y="1392"/>
                    <a:pt x="15148" y="1747"/>
                  </a:cubicBezTo>
                  <a:cubicBezTo>
                    <a:pt x="14357" y="1937"/>
                    <a:pt x="13567" y="2128"/>
                    <a:pt x="12777" y="2264"/>
                  </a:cubicBezTo>
                  <a:cubicBezTo>
                    <a:pt x="11878" y="2428"/>
                    <a:pt x="11006" y="2401"/>
                    <a:pt x="10134" y="2482"/>
                  </a:cubicBezTo>
                  <a:cubicBezTo>
                    <a:pt x="9398" y="2591"/>
                    <a:pt x="8663" y="2755"/>
                    <a:pt x="7954" y="2973"/>
                  </a:cubicBezTo>
                  <a:cubicBezTo>
                    <a:pt x="7110" y="3163"/>
                    <a:pt x="6265" y="3354"/>
                    <a:pt x="5447" y="3518"/>
                  </a:cubicBezTo>
                  <a:cubicBezTo>
                    <a:pt x="3704" y="3845"/>
                    <a:pt x="1960" y="4117"/>
                    <a:pt x="216" y="4335"/>
                  </a:cubicBezTo>
                  <a:cubicBezTo>
                    <a:pt x="33" y="4361"/>
                    <a:pt x="0" y="4637"/>
                    <a:pt x="189" y="4637"/>
                  </a:cubicBezTo>
                  <a:cubicBezTo>
                    <a:pt x="197" y="4637"/>
                    <a:pt x="206" y="4636"/>
                    <a:pt x="216" y="4635"/>
                  </a:cubicBezTo>
                  <a:cubicBezTo>
                    <a:pt x="1932" y="4526"/>
                    <a:pt x="3649" y="4308"/>
                    <a:pt x="5366" y="3981"/>
                  </a:cubicBezTo>
                  <a:cubicBezTo>
                    <a:pt x="6238" y="3817"/>
                    <a:pt x="7110" y="3654"/>
                    <a:pt x="7981" y="3409"/>
                  </a:cubicBezTo>
                  <a:cubicBezTo>
                    <a:pt x="8853" y="3163"/>
                    <a:pt x="9753" y="2973"/>
                    <a:pt x="10652" y="2891"/>
                  </a:cubicBezTo>
                  <a:cubicBezTo>
                    <a:pt x="12341" y="2809"/>
                    <a:pt x="14003" y="2510"/>
                    <a:pt x="15611" y="2046"/>
                  </a:cubicBezTo>
                  <a:cubicBezTo>
                    <a:pt x="16973" y="1692"/>
                    <a:pt x="18363" y="1256"/>
                    <a:pt x="19426" y="275"/>
                  </a:cubicBezTo>
                  <a:cubicBezTo>
                    <a:pt x="19536" y="165"/>
                    <a:pt x="19432" y="0"/>
                    <a:pt x="1931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351;p55"/>
            <p:cNvSpPr/>
            <p:nvPr/>
          </p:nvSpPr>
          <p:spPr>
            <a:xfrm>
              <a:off x="1649077" y="2459506"/>
              <a:ext cx="33169" cy="17841"/>
            </a:xfrm>
            <a:custGeom>
              <a:avLst/>
              <a:gdLst/>
              <a:ahLst/>
              <a:cxnLst/>
              <a:rect l="l" t="t" r="r" b="b"/>
              <a:pathLst>
                <a:path w="1188" h="639" extrusionOk="0">
                  <a:moveTo>
                    <a:pt x="1104" y="1"/>
                  </a:moveTo>
                  <a:cubicBezTo>
                    <a:pt x="1092" y="1"/>
                    <a:pt x="1079" y="4"/>
                    <a:pt x="1063" y="12"/>
                  </a:cubicBezTo>
                  <a:cubicBezTo>
                    <a:pt x="872" y="66"/>
                    <a:pt x="682" y="148"/>
                    <a:pt x="518" y="230"/>
                  </a:cubicBezTo>
                  <a:cubicBezTo>
                    <a:pt x="327" y="284"/>
                    <a:pt x="164" y="393"/>
                    <a:pt x="28" y="529"/>
                  </a:cubicBezTo>
                  <a:cubicBezTo>
                    <a:pt x="0" y="584"/>
                    <a:pt x="28" y="638"/>
                    <a:pt x="82" y="638"/>
                  </a:cubicBezTo>
                  <a:cubicBezTo>
                    <a:pt x="246" y="557"/>
                    <a:pt x="382" y="502"/>
                    <a:pt x="545" y="393"/>
                  </a:cubicBezTo>
                  <a:cubicBezTo>
                    <a:pt x="736" y="311"/>
                    <a:pt x="927" y="230"/>
                    <a:pt x="1118" y="148"/>
                  </a:cubicBezTo>
                  <a:cubicBezTo>
                    <a:pt x="1188" y="125"/>
                    <a:pt x="1178" y="1"/>
                    <a:pt x="110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352;p55"/>
            <p:cNvSpPr/>
            <p:nvPr/>
          </p:nvSpPr>
          <p:spPr>
            <a:xfrm>
              <a:off x="1434540" y="2574481"/>
              <a:ext cx="18288" cy="68627"/>
            </a:xfrm>
            <a:custGeom>
              <a:avLst/>
              <a:gdLst/>
              <a:ahLst/>
              <a:cxnLst/>
              <a:rect l="l" t="t" r="r" b="b"/>
              <a:pathLst>
                <a:path w="655" h="2458" extrusionOk="0">
                  <a:moveTo>
                    <a:pt x="277" y="0"/>
                  </a:moveTo>
                  <a:cubicBezTo>
                    <a:pt x="227" y="0"/>
                    <a:pt x="176" y="29"/>
                    <a:pt x="164" y="90"/>
                  </a:cubicBezTo>
                  <a:cubicBezTo>
                    <a:pt x="28" y="798"/>
                    <a:pt x="1" y="1779"/>
                    <a:pt x="436" y="2406"/>
                  </a:cubicBezTo>
                  <a:cubicBezTo>
                    <a:pt x="455" y="2442"/>
                    <a:pt x="485" y="2457"/>
                    <a:pt x="517" y="2457"/>
                  </a:cubicBezTo>
                  <a:cubicBezTo>
                    <a:pt x="582" y="2457"/>
                    <a:pt x="654" y="2397"/>
                    <a:pt x="654" y="2324"/>
                  </a:cubicBezTo>
                  <a:cubicBezTo>
                    <a:pt x="573" y="1970"/>
                    <a:pt x="436" y="1643"/>
                    <a:pt x="382" y="1289"/>
                  </a:cubicBezTo>
                  <a:cubicBezTo>
                    <a:pt x="327" y="907"/>
                    <a:pt x="327" y="499"/>
                    <a:pt x="382" y="117"/>
                  </a:cubicBezTo>
                  <a:cubicBezTo>
                    <a:pt x="397" y="42"/>
                    <a:pt x="338" y="0"/>
                    <a:pt x="27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353;p55"/>
            <p:cNvSpPr/>
            <p:nvPr/>
          </p:nvSpPr>
          <p:spPr>
            <a:xfrm>
              <a:off x="1458133" y="2573392"/>
              <a:ext cx="14463" cy="57013"/>
            </a:xfrm>
            <a:custGeom>
              <a:avLst/>
              <a:gdLst/>
              <a:ahLst/>
              <a:cxnLst/>
              <a:rect l="l" t="t" r="r" b="b"/>
              <a:pathLst>
                <a:path w="518" h="2042" extrusionOk="0">
                  <a:moveTo>
                    <a:pt x="235" y="1"/>
                  </a:moveTo>
                  <a:cubicBezTo>
                    <a:pt x="183" y="1"/>
                    <a:pt x="136" y="31"/>
                    <a:pt x="136" y="102"/>
                  </a:cubicBezTo>
                  <a:cubicBezTo>
                    <a:pt x="55" y="701"/>
                    <a:pt x="0" y="1437"/>
                    <a:pt x="327" y="1982"/>
                  </a:cubicBezTo>
                  <a:cubicBezTo>
                    <a:pt x="348" y="2023"/>
                    <a:pt x="381" y="2041"/>
                    <a:pt x="413" y="2041"/>
                  </a:cubicBezTo>
                  <a:cubicBezTo>
                    <a:pt x="466" y="2041"/>
                    <a:pt x="518" y="1995"/>
                    <a:pt x="518" y="1927"/>
                  </a:cubicBezTo>
                  <a:cubicBezTo>
                    <a:pt x="436" y="1328"/>
                    <a:pt x="409" y="728"/>
                    <a:pt x="382" y="129"/>
                  </a:cubicBezTo>
                  <a:cubicBezTo>
                    <a:pt x="382" y="52"/>
                    <a:pt x="303" y="1"/>
                    <a:pt x="23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354;p55"/>
            <p:cNvSpPr/>
            <p:nvPr/>
          </p:nvSpPr>
          <p:spPr>
            <a:xfrm>
              <a:off x="1238263" y="2616054"/>
              <a:ext cx="13346" cy="55952"/>
            </a:xfrm>
            <a:custGeom>
              <a:avLst/>
              <a:gdLst/>
              <a:ahLst/>
              <a:cxnLst/>
              <a:rect l="l" t="t" r="r" b="b"/>
              <a:pathLst>
                <a:path w="478" h="2004" extrusionOk="0">
                  <a:moveTo>
                    <a:pt x="353" y="1"/>
                  </a:moveTo>
                  <a:cubicBezTo>
                    <a:pt x="294" y="1"/>
                    <a:pt x="232" y="35"/>
                    <a:pt x="219" y="100"/>
                  </a:cubicBezTo>
                  <a:cubicBezTo>
                    <a:pt x="1" y="699"/>
                    <a:pt x="28" y="1353"/>
                    <a:pt x="246" y="1952"/>
                  </a:cubicBezTo>
                  <a:cubicBezTo>
                    <a:pt x="264" y="1989"/>
                    <a:pt x="291" y="2004"/>
                    <a:pt x="319" y="2004"/>
                  </a:cubicBezTo>
                  <a:cubicBezTo>
                    <a:pt x="376" y="2004"/>
                    <a:pt x="436" y="1943"/>
                    <a:pt x="436" y="1871"/>
                  </a:cubicBezTo>
                  <a:cubicBezTo>
                    <a:pt x="436" y="1598"/>
                    <a:pt x="436" y="1298"/>
                    <a:pt x="409" y="999"/>
                  </a:cubicBezTo>
                  <a:cubicBezTo>
                    <a:pt x="409" y="699"/>
                    <a:pt x="464" y="427"/>
                    <a:pt x="464" y="127"/>
                  </a:cubicBezTo>
                  <a:cubicBezTo>
                    <a:pt x="478" y="41"/>
                    <a:pt x="418" y="1"/>
                    <a:pt x="35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355;p55"/>
            <p:cNvSpPr/>
            <p:nvPr/>
          </p:nvSpPr>
          <p:spPr>
            <a:xfrm>
              <a:off x="1261464" y="2616528"/>
              <a:ext cx="9549" cy="36017"/>
            </a:xfrm>
            <a:custGeom>
              <a:avLst/>
              <a:gdLst/>
              <a:ahLst/>
              <a:cxnLst/>
              <a:rect l="l" t="t" r="r" b="b"/>
              <a:pathLst>
                <a:path w="342" h="1290" extrusionOk="0">
                  <a:moveTo>
                    <a:pt x="154" y="1"/>
                  </a:moveTo>
                  <a:cubicBezTo>
                    <a:pt x="76" y="1"/>
                    <a:pt x="1" y="55"/>
                    <a:pt x="14" y="164"/>
                  </a:cubicBezTo>
                  <a:cubicBezTo>
                    <a:pt x="14" y="491"/>
                    <a:pt x="14" y="846"/>
                    <a:pt x="14" y="1172"/>
                  </a:cubicBezTo>
                  <a:cubicBezTo>
                    <a:pt x="14" y="1247"/>
                    <a:pt x="72" y="1289"/>
                    <a:pt x="133" y="1289"/>
                  </a:cubicBezTo>
                  <a:cubicBezTo>
                    <a:pt x="183" y="1289"/>
                    <a:pt x="235" y="1261"/>
                    <a:pt x="259" y="1200"/>
                  </a:cubicBezTo>
                  <a:cubicBezTo>
                    <a:pt x="341" y="846"/>
                    <a:pt x="341" y="491"/>
                    <a:pt x="314" y="164"/>
                  </a:cubicBezTo>
                  <a:cubicBezTo>
                    <a:pt x="314" y="55"/>
                    <a:pt x="232" y="1"/>
                    <a:pt x="15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356;p55"/>
            <p:cNvSpPr/>
            <p:nvPr/>
          </p:nvSpPr>
          <p:spPr>
            <a:xfrm>
              <a:off x="1032855" y="2613625"/>
              <a:ext cx="110340" cy="91019"/>
            </a:xfrm>
            <a:custGeom>
              <a:avLst/>
              <a:gdLst/>
              <a:ahLst/>
              <a:cxnLst/>
              <a:rect l="l" t="t" r="r" b="b"/>
              <a:pathLst>
                <a:path w="3952" h="3260" extrusionOk="0">
                  <a:moveTo>
                    <a:pt x="3107" y="595"/>
                  </a:moveTo>
                  <a:cubicBezTo>
                    <a:pt x="3434" y="786"/>
                    <a:pt x="3597" y="1140"/>
                    <a:pt x="3570" y="1494"/>
                  </a:cubicBezTo>
                  <a:cubicBezTo>
                    <a:pt x="3570" y="1767"/>
                    <a:pt x="3461" y="2039"/>
                    <a:pt x="3243" y="2230"/>
                  </a:cubicBezTo>
                  <a:cubicBezTo>
                    <a:pt x="3161" y="1985"/>
                    <a:pt x="3107" y="1712"/>
                    <a:pt x="3107" y="1467"/>
                  </a:cubicBezTo>
                  <a:cubicBezTo>
                    <a:pt x="3107" y="1167"/>
                    <a:pt x="3107" y="895"/>
                    <a:pt x="3107" y="595"/>
                  </a:cubicBezTo>
                  <a:close/>
                  <a:moveTo>
                    <a:pt x="2189" y="0"/>
                  </a:moveTo>
                  <a:cubicBezTo>
                    <a:pt x="1492" y="0"/>
                    <a:pt x="744" y="154"/>
                    <a:pt x="137" y="350"/>
                  </a:cubicBezTo>
                  <a:cubicBezTo>
                    <a:pt x="28" y="377"/>
                    <a:pt x="82" y="514"/>
                    <a:pt x="191" y="514"/>
                  </a:cubicBezTo>
                  <a:cubicBezTo>
                    <a:pt x="584" y="462"/>
                    <a:pt x="1244" y="336"/>
                    <a:pt x="1876" y="336"/>
                  </a:cubicBezTo>
                  <a:cubicBezTo>
                    <a:pt x="2253" y="336"/>
                    <a:pt x="2621" y="381"/>
                    <a:pt x="2916" y="514"/>
                  </a:cubicBezTo>
                  <a:cubicBezTo>
                    <a:pt x="2780" y="1113"/>
                    <a:pt x="2671" y="1876"/>
                    <a:pt x="2998" y="2448"/>
                  </a:cubicBezTo>
                  <a:cubicBezTo>
                    <a:pt x="2360" y="2813"/>
                    <a:pt x="1321" y="2892"/>
                    <a:pt x="615" y="2892"/>
                  </a:cubicBezTo>
                  <a:cubicBezTo>
                    <a:pt x="478" y="2892"/>
                    <a:pt x="353" y="2889"/>
                    <a:pt x="246" y="2884"/>
                  </a:cubicBezTo>
                  <a:cubicBezTo>
                    <a:pt x="55" y="2884"/>
                    <a:pt x="1" y="3184"/>
                    <a:pt x="219" y="3211"/>
                  </a:cubicBezTo>
                  <a:cubicBezTo>
                    <a:pt x="402" y="3242"/>
                    <a:pt x="626" y="3260"/>
                    <a:pt x="872" y="3260"/>
                  </a:cubicBezTo>
                  <a:cubicBezTo>
                    <a:pt x="2125" y="3260"/>
                    <a:pt x="3952" y="2811"/>
                    <a:pt x="3952" y="1467"/>
                  </a:cubicBezTo>
                  <a:cubicBezTo>
                    <a:pt x="3952" y="950"/>
                    <a:pt x="3488" y="214"/>
                    <a:pt x="2971" y="78"/>
                  </a:cubicBezTo>
                  <a:cubicBezTo>
                    <a:pt x="2726" y="24"/>
                    <a:pt x="2461" y="0"/>
                    <a:pt x="21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357;p55"/>
            <p:cNvSpPr/>
            <p:nvPr/>
          </p:nvSpPr>
          <p:spPr>
            <a:xfrm>
              <a:off x="1135657" y="2737924"/>
              <a:ext cx="126980" cy="76194"/>
            </a:xfrm>
            <a:custGeom>
              <a:avLst/>
              <a:gdLst/>
              <a:ahLst/>
              <a:cxnLst/>
              <a:rect l="l" t="t" r="r" b="b"/>
              <a:pathLst>
                <a:path w="4548" h="2729" extrusionOk="0">
                  <a:moveTo>
                    <a:pt x="2781" y="1"/>
                  </a:moveTo>
                  <a:cubicBezTo>
                    <a:pt x="2527" y="1"/>
                    <a:pt x="2278" y="23"/>
                    <a:pt x="2068" y="40"/>
                  </a:cubicBezTo>
                  <a:cubicBezTo>
                    <a:pt x="2026" y="40"/>
                    <a:pt x="1925" y="38"/>
                    <a:pt x="1788" y="38"/>
                  </a:cubicBezTo>
                  <a:cubicBezTo>
                    <a:pt x="1208" y="38"/>
                    <a:pt x="1" y="73"/>
                    <a:pt x="133" y="448"/>
                  </a:cubicBezTo>
                  <a:cubicBezTo>
                    <a:pt x="133" y="476"/>
                    <a:pt x="133" y="476"/>
                    <a:pt x="161" y="503"/>
                  </a:cubicBezTo>
                  <a:cubicBezTo>
                    <a:pt x="215" y="775"/>
                    <a:pt x="242" y="1021"/>
                    <a:pt x="270" y="1293"/>
                  </a:cubicBezTo>
                  <a:cubicBezTo>
                    <a:pt x="242" y="1538"/>
                    <a:pt x="270" y="1811"/>
                    <a:pt x="351" y="2056"/>
                  </a:cubicBezTo>
                  <a:cubicBezTo>
                    <a:pt x="379" y="2097"/>
                    <a:pt x="419" y="2117"/>
                    <a:pt x="460" y="2117"/>
                  </a:cubicBezTo>
                  <a:cubicBezTo>
                    <a:pt x="501" y="2117"/>
                    <a:pt x="542" y="2097"/>
                    <a:pt x="569" y="2056"/>
                  </a:cubicBezTo>
                  <a:cubicBezTo>
                    <a:pt x="678" y="1784"/>
                    <a:pt x="705" y="1457"/>
                    <a:pt x="624" y="1184"/>
                  </a:cubicBezTo>
                  <a:cubicBezTo>
                    <a:pt x="597" y="939"/>
                    <a:pt x="542" y="694"/>
                    <a:pt x="460" y="476"/>
                  </a:cubicBezTo>
                  <a:lnTo>
                    <a:pt x="460" y="476"/>
                  </a:lnTo>
                  <a:cubicBezTo>
                    <a:pt x="521" y="488"/>
                    <a:pt x="604" y="493"/>
                    <a:pt x="702" y="493"/>
                  </a:cubicBezTo>
                  <a:cubicBezTo>
                    <a:pt x="1150" y="493"/>
                    <a:pt x="1937" y="390"/>
                    <a:pt x="2613" y="390"/>
                  </a:cubicBezTo>
                  <a:cubicBezTo>
                    <a:pt x="3457" y="390"/>
                    <a:pt x="4129" y="550"/>
                    <a:pt x="3757" y="1266"/>
                  </a:cubicBezTo>
                  <a:cubicBezTo>
                    <a:pt x="3131" y="2519"/>
                    <a:pt x="1496" y="2083"/>
                    <a:pt x="406" y="2329"/>
                  </a:cubicBezTo>
                  <a:cubicBezTo>
                    <a:pt x="242" y="2356"/>
                    <a:pt x="215" y="2601"/>
                    <a:pt x="406" y="2656"/>
                  </a:cubicBezTo>
                  <a:cubicBezTo>
                    <a:pt x="680" y="2704"/>
                    <a:pt x="958" y="2728"/>
                    <a:pt x="1237" y="2728"/>
                  </a:cubicBezTo>
                  <a:cubicBezTo>
                    <a:pt x="1903" y="2728"/>
                    <a:pt x="2571" y="2589"/>
                    <a:pt x="3185" y="2301"/>
                  </a:cubicBezTo>
                  <a:cubicBezTo>
                    <a:pt x="3730" y="2029"/>
                    <a:pt x="4547" y="1348"/>
                    <a:pt x="4193" y="639"/>
                  </a:cubicBezTo>
                  <a:cubicBezTo>
                    <a:pt x="3948" y="112"/>
                    <a:pt x="3351" y="1"/>
                    <a:pt x="278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358;p55"/>
            <p:cNvSpPr/>
            <p:nvPr/>
          </p:nvSpPr>
          <p:spPr>
            <a:xfrm>
              <a:off x="1212688" y="2750237"/>
              <a:ext cx="15468" cy="33616"/>
            </a:xfrm>
            <a:custGeom>
              <a:avLst/>
              <a:gdLst/>
              <a:ahLst/>
              <a:cxnLst/>
              <a:rect l="l" t="t" r="r" b="b"/>
              <a:pathLst>
                <a:path w="554" h="1204" extrusionOk="0">
                  <a:moveTo>
                    <a:pt x="170" y="0"/>
                  </a:moveTo>
                  <a:cubicBezTo>
                    <a:pt x="88" y="0"/>
                    <a:pt x="1" y="70"/>
                    <a:pt x="17" y="171"/>
                  </a:cubicBezTo>
                  <a:cubicBezTo>
                    <a:pt x="99" y="498"/>
                    <a:pt x="208" y="825"/>
                    <a:pt x="344" y="1152"/>
                  </a:cubicBezTo>
                  <a:cubicBezTo>
                    <a:pt x="372" y="1188"/>
                    <a:pt x="405" y="1203"/>
                    <a:pt x="436" y="1203"/>
                  </a:cubicBezTo>
                  <a:cubicBezTo>
                    <a:pt x="499" y="1203"/>
                    <a:pt x="553" y="1143"/>
                    <a:pt x="535" y="1070"/>
                  </a:cubicBezTo>
                  <a:cubicBezTo>
                    <a:pt x="481" y="743"/>
                    <a:pt x="399" y="416"/>
                    <a:pt x="290" y="89"/>
                  </a:cubicBezTo>
                  <a:cubicBezTo>
                    <a:pt x="269" y="27"/>
                    <a:pt x="220" y="0"/>
                    <a:pt x="17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359;p55"/>
            <p:cNvSpPr/>
            <p:nvPr/>
          </p:nvSpPr>
          <p:spPr>
            <a:xfrm>
              <a:off x="1302925" y="2749679"/>
              <a:ext cx="12955" cy="46543"/>
            </a:xfrm>
            <a:custGeom>
              <a:avLst/>
              <a:gdLst/>
              <a:ahLst/>
              <a:cxnLst/>
              <a:rect l="l" t="t" r="r" b="b"/>
              <a:pathLst>
                <a:path w="464" h="1667" extrusionOk="0">
                  <a:moveTo>
                    <a:pt x="110" y="0"/>
                  </a:moveTo>
                  <a:cubicBezTo>
                    <a:pt x="62" y="0"/>
                    <a:pt x="14" y="27"/>
                    <a:pt x="1" y="82"/>
                  </a:cubicBezTo>
                  <a:cubicBezTo>
                    <a:pt x="1" y="354"/>
                    <a:pt x="1" y="627"/>
                    <a:pt x="55" y="872"/>
                  </a:cubicBezTo>
                  <a:cubicBezTo>
                    <a:pt x="55" y="1145"/>
                    <a:pt x="110" y="1390"/>
                    <a:pt x="219" y="1608"/>
                  </a:cubicBezTo>
                  <a:cubicBezTo>
                    <a:pt x="244" y="1646"/>
                    <a:pt x="287" y="1666"/>
                    <a:pt x="328" y="1666"/>
                  </a:cubicBezTo>
                  <a:cubicBezTo>
                    <a:pt x="376" y="1666"/>
                    <a:pt x="422" y="1639"/>
                    <a:pt x="437" y="1581"/>
                  </a:cubicBezTo>
                  <a:cubicBezTo>
                    <a:pt x="464" y="1335"/>
                    <a:pt x="437" y="1117"/>
                    <a:pt x="355" y="899"/>
                  </a:cubicBezTo>
                  <a:cubicBezTo>
                    <a:pt x="328" y="627"/>
                    <a:pt x="273" y="354"/>
                    <a:pt x="219" y="82"/>
                  </a:cubicBezTo>
                  <a:cubicBezTo>
                    <a:pt x="205" y="27"/>
                    <a:pt x="157" y="0"/>
                    <a:pt x="11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360;p55"/>
            <p:cNvSpPr/>
            <p:nvPr/>
          </p:nvSpPr>
          <p:spPr>
            <a:xfrm>
              <a:off x="1314903" y="2752610"/>
              <a:ext cx="16975" cy="42355"/>
            </a:xfrm>
            <a:custGeom>
              <a:avLst/>
              <a:gdLst/>
              <a:ahLst/>
              <a:cxnLst/>
              <a:rect l="l" t="t" r="r" b="b"/>
              <a:pathLst>
                <a:path w="608" h="1517" extrusionOk="0">
                  <a:moveTo>
                    <a:pt x="136" y="1"/>
                  </a:moveTo>
                  <a:cubicBezTo>
                    <a:pt x="64" y="1"/>
                    <a:pt x="0" y="54"/>
                    <a:pt x="35" y="140"/>
                  </a:cubicBezTo>
                  <a:cubicBezTo>
                    <a:pt x="171" y="549"/>
                    <a:pt x="280" y="958"/>
                    <a:pt x="307" y="1394"/>
                  </a:cubicBezTo>
                  <a:cubicBezTo>
                    <a:pt x="321" y="1476"/>
                    <a:pt x="382" y="1516"/>
                    <a:pt x="444" y="1516"/>
                  </a:cubicBezTo>
                  <a:cubicBezTo>
                    <a:pt x="505" y="1516"/>
                    <a:pt x="566" y="1476"/>
                    <a:pt x="580" y="1394"/>
                  </a:cubicBezTo>
                  <a:cubicBezTo>
                    <a:pt x="607" y="931"/>
                    <a:pt x="471" y="467"/>
                    <a:pt x="253" y="59"/>
                  </a:cubicBezTo>
                  <a:cubicBezTo>
                    <a:pt x="223" y="19"/>
                    <a:pt x="178" y="1"/>
                    <a:pt x="13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361;p55"/>
            <p:cNvSpPr/>
            <p:nvPr/>
          </p:nvSpPr>
          <p:spPr>
            <a:xfrm>
              <a:off x="1506574" y="2706822"/>
              <a:ext cx="35263" cy="66282"/>
            </a:xfrm>
            <a:custGeom>
              <a:avLst/>
              <a:gdLst/>
              <a:ahLst/>
              <a:cxnLst/>
              <a:rect l="l" t="t" r="r" b="b"/>
              <a:pathLst>
                <a:path w="1263" h="2374" extrusionOk="0">
                  <a:moveTo>
                    <a:pt x="198" y="1"/>
                  </a:moveTo>
                  <a:cubicBezTo>
                    <a:pt x="100" y="1"/>
                    <a:pt x="1" y="122"/>
                    <a:pt x="64" y="227"/>
                  </a:cubicBezTo>
                  <a:cubicBezTo>
                    <a:pt x="282" y="527"/>
                    <a:pt x="445" y="881"/>
                    <a:pt x="554" y="1235"/>
                  </a:cubicBezTo>
                  <a:cubicBezTo>
                    <a:pt x="663" y="1590"/>
                    <a:pt x="663" y="1944"/>
                    <a:pt x="772" y="2271"/>
                  </a:cubicBezTo>
                  <a:cubicBezTo>
                    <a:pt x="786" y="2339"/>
                    <a:pt x="840" y="2373"/>
                    <a:pt x="898" y="2373"/>
                  </a:cubicBezTo>
                  <a:cubicBezTo>
                    <a:pt x="956" y="2373"/>
                    <a:pt x="1017" y="2339"/>
                    <a:pt x="1045" y="2271"/>
                  </a:cubicBezTo>
                  <a:cubicBezTo>
                    <a:pt x="1262" y="1535"/>
                    <a:pt x="718" y="609"/>
                    <a:pt x="282" y="37"/>
                  </a:cubicBezTo>
                  <a:cubicBezTo>
                    <a:pt x="257" y="12"/>
                    <a:pt x="227" y="1"/>
                    <a:pt x="19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362;p55"/>
            <p:cNvSpPr/>
            <p:nvPr/>
          </p:nvSpPr>
          <p:spPr>
            <a:xfrm>
              <a:off x="1530613" y="2707296"/>
              <a:ext cx="30991" cy="57487"/>
            </a:xfrm>
            <a:custGeom>
              <a:avLst/>
              <a:gdLst/>
              <a:ahLst/>
              <a:cxnLst/>
              <a:rect l="l" t="t" r="r" b="b"/>
              <a:pathLst>
                <a:path w="1110" h="2059" extrusionOk="0">
                  <a:moveTo>
                    <a:pt x="190" y="0"/>
                  </a:moveTo>
                  <a:cubicBezTo>
                    <a:pt x="90" y="0"/>
                    <a:pt x="0" y="99"/>
                    <a:pt x="75" y="210"/>
                  </a:cubicBezTo>
                  <a:cubicBezTo>
                    <a:pt x="347" y="783"/>
                    <a:pt x="592" y="1382"/>
                    <a:pt x="810" y="1981"/>
                  </a:cubicBezTo>
                  <a:cubicBezTo>
                    <a:pt x="842" y="2035"/>
                    <a:pt x="895" y="2059"/>
                    <a:pt x="947" y="2059"/>
                  </a:cubicBezTo>
                  <a:cubicBezTo>
                    <a:pt x="1029" y="2059"/>
                    <a:pt x="1110" y="1999"/>
                    <a:pt x="1110" y="1900"/>
                  </a:cubicBezTo>
                  <a:cubicBezTo>
                    <a:pt x="974" y="1246"/>
                    <a:pt x="728" y="619"/>
                    <a:pt x="320" y="74"/>
                  </a:cubicBezTo>
                  <a:cubicBezTo>
                    <a:pt x="285" y="22"/>
                    <a:pt x="236" y="0"/>
                    <a:pt x="19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363;p55"/>
            <p:cNvSpPr/>
            <p:nvPr/>
          </p:nvSpPr>
          <p:spPr>
            <a:xfrm>
              <a:off x="1833936" y="2753169"/>
              <a:ext cx="50256" cy="6422"/>
            </a:xfrm>
            <a:custGeom>
              <a:avLst/>
              <a:gdLst/>
              <a:ahLst/>
              <a:cxnLst/>
              <a:rect l="l" t="t" r="r" b="b"/>
              <a:pathLst>
                <a:path w="1800" h="230" extrusionOk="0">
                  <a:moveTo>
                    <a:pt x="660" y="0"/>
                  </a:moveTo>
                  <a:cubicBezTo>
                    <a:pt x="468" y="0"/>
                    <a:pt x="275" y="19"/>
                    <a:pt x="82" y="39"/>
                  </a:cubicBezTo>
                  <a:cubicBezTo>
                    <a:pt x="1" y="66"/>
                    <a:pt x="1" y="175"/>
                    <a:pt x="82" y="202"/>
                  </a:cubicBezTo>
                  <a:cubicBezTo>
                    <a:pt x="355" y="229"/>
                    <a:pt x="627" y="229"/>
                    <a:pt x="900" y="229"/>
                  </a:cubicBezTo>
                  <a:cubicBezTo>
                    <a:pt x="1172" y="229"/>
                    <a:pt x="1445" y="229"/>
                    <a:pt x="1717" y="202"/>
                  </a:cubicBezTo>
                  <a:cubicBezTo>
                    <a:pt x="1799" y="202"/>
                    <a:pt x="1799" y="39"/>
                    <a:pt x="1717" y="39"/>
                  </a:cubicBezTo>
                  <a:cubicBezTo>
                    <a:pt x="1445" y="11"/>
                    <a:pt x="1172" y="11"/>
                    <a:pt x="900" y="11"/>
                  </a:cubicBezTo>
                  <a:cubicBezTo>
                    <a:pt x="820" y="3"/>
                    <a:pt x="740" y="0"/>
                    <a:pt x="66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364;p55"/>
            <p:cNvSpPr/>
            <p:nvPr/>
          </p:nvSpPr>
          <p:spPr>
            <a:xfrm>
              <a:off x="1733508" y="2615021"/>
              <a:ext cx="13737" cy="7846"/>
            </a:xfrm>
            <a:custGeom>
              <a:avLst/>
              <a:gdLst/>
              <a:ahLst/>
              <a:cxnLst/>
              <a:rect l="l" t="t" r="r" b="b"/>
              <a:pathLst>
                <a:path w="492" h="281" extrusionOk="0">
                  <a:moveTo>
                    <a:pt x="382" y="0"/>
                  </a:moveTo>
                  <a:cubicBezTo>
                    <a:pt x="301" y="0"/>
                    <a:pt x="192" y="28"/>
                    <a:pt x="110" y="28"/>
                  </a:cubicBezTo>
                  <a:cubicBezTo>
                    <a:pt x="55" y="55"/>
                    <a:pt x="1" y="137"/>
                    <a:pt x="28" y="191"/>
                  </a:cubicBezTo>
                  <a:cubicBezTo>
                    <a:pt x="50" y="236"/>
                    <a:pt x="91" y="280"/>
                    <a:pt x="149" y="280"/>
                  </a:cubicBezTo>
                  <a:cubicBezTo>
                    <a:pt x="163" y="280"/>
                    <a:pt x="177" y="278"/>
                    <a:pt x="192" y="273"/>
                  </a:cubicBezTo>
                  <a:cubicBezTo>
                    <a:pt x="246" y="273"/>
                    <a:pt x="328" y="246"/>
                    <a:pt x="410" y="218"/>
                  </a:cubicBezTo>
                  <a:cubicBezTo>
                    <a:pt x="464" y="191"/>
                    <a:pt x="491" y="164"/>
                    <a:pt x="491" y="82"/>
                  </a:cubicBezTo>
                  <a:cubicBezTo>
                    <a:pt x="491" y="28"/>
                    <a:pt x="437" y="0"/>
                    <a:pt x="38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365;p55"/>
            <p:cNvSpPr/>
            <p:nvPr/>
          </p:nvSpPr>
          <p:spPr>
            <a:xfrm>
              <a:off x="1837984" y="2588524"/>
              <a:ext cx="61424" cy="14407"/>
            </a:xfrm>
            <a:custGeom>
              <a:avLst/>
              <a:gdLst/>
              <a:ahLst/>
              <a:cxnLst/>
              <a:rect l="l" t="t" r="r" b="b"/>
              <a:pathLst>
                <a:path w="2200" h="516" extrusionOk="0">
                  <a:moveTo>
                    <a:pt x="1323" y="1"/>
                  </a:moveTo>
                  <a:cubicBezTo>
                    <a:pt x="915" y="1"/>
                    <a:pt x="506" y="97"/>
                    <a:pt x="128" y="268"/>
                  </a:cubicBezTo>
                  <a:cubicBezTo>
                    <a:pt x="1" y="344"/>
                    <a:pt x="88" y="516"/>
                    <a:pt x="211" y="516"/>
                  </a:cubicBezTo>
                  <a:cubicBezTo>
                    <a:pt x="219" y="516"/>
                    <a:pt x="228" y="515"/>
                    <a:pt x="237" y="513"/>
                  </a:cubicBezTo>
                  <a:cubicBezTo>
                    <a:pt x="537" y="459"/>
                    <a:pt x="837" y="404"/>
                    <a:pt x="1164" y="377"/>
                  </a:cubicBezTo>
                  <a:cubicBezTo>
                    <a:pt x="1221" y="371"/>
                    <a:pt x="1280" y="369"/>
                    <a:pt x="1340" y="369"/>
                  </a:cubicBezTo>
                  <a:cubicBezTo>
                    <a:pt x="1502" y="369"/>
                    <a:pt x="1670" y="385"/>
                    <a:pt x="1832" y="385"/>
                  </a:cubicBezTo>
                  <a:cubicBezTo>
                    <a:pt x="1892" y="385"/>
                    <a:pt x="1951" y="383"/>
                    <a:pt x="2008" y="377"/>
                  </a:cubicBezTo>
                  <a:cubicBezTo>
                    <a:pt x="2172" y="377"/>
                    <a:pt x="2199" y="159"/>
                    <a:pt x="2036" y="105"/>
                  </a:cubicBezTo>
                  <a:cubicBezTo>
                    <a:pt x="1803" y="34"/>
                    <a:pt x="1564" y="1"/>
                    <a:pt x="132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366;p55"/>
            <p:cNvSpPr/>
            <p:nvPr/>
          </p:nvSpPr>
          <p:spPr>
            <a:xfrm>
              <a:off x="1775555" y="2447836"/>
              <a:ext cx="70358" cy="18260"/>
            </a:xfrm>
            <a:custGeom>
              <a:avLst/>
              <a:gdLst/>
              <a:ahLst/>
              <a:cxnLst/>
              <a:rect l="l" t="t" r="r" b="b"/>
              <a:pathLst>
                <a:path w="2520" h="654" extrusionOk="0">
                  <a:moveTo>
                    <a:pt x="1475" y="1"/>
                  </a:moveTo>
                  <a:cubicBezTo>
                    <a:pt x="961" y="1"/>
                    <a:pt x="457" y="171"/>
                    <a:pt x="48" y="511"/>
                  </a:cubicBezTo>
                  <a:cubicBezTo>
                    <a:pt x="1" y="582"/>
                    <a:pt x="56" y="653"/>
                    <a:pt x="125" y="653"/>
                  </a:cubicBezTo>
                  <a:cubicBezTo>
                    <a:pt x="135" y="653"/>
                    <a:pt x="146" y="651"/>
                    <a:pt x="157" y="648"/>
                  </a:cubicBezTo>
                  <a:cubicBezTo>
                    <a:pt x="567" y="426"/>
                    <a:pt x="1019" y="321"/>
                    <a:pt x="1475" y="321"/>
                  </a:cubicBezTo>
                  <a:cubicBezTo>
                    <a:pt x="1746" y="321"/>
                    <a:pt x="2018" y="359"/>
                    <a:pt x="2282" y="430"/>
                  </a:cubicBezTo>
                  <a:cubicBezTo>
                    <a:pt x="2290" y="431"/>
                    <a:pt x="2298" y="432"/>
                    <a:pt x="2306" y="432"/>
                  </a:cubicBezTo>
                  <a:cubicBezTo>
                    <a:pt x="2431" y="432"/>
                    <a:pt x="2520" y="236"/>
                    <a:pt x="2391" y="185"/>
                  </a:cubicBezTo>
                  <a:cubicBezTo>
                    <a:pt x="2095" y="62"/>
                    <a:pt x="1783" y="1"/>
                    <a:pt x="147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367;p55"/>
            <p:cNvSpPr/>
            <p:nvPr/>
          </p:nvSpPr>
          <p:spPr>
            <a:xfrm>
              <a:off x="2403615" y="2896929"/>
              <a:ext cx="36687" cy="18818"/>
            </a:xfrm>
            <a:custGeom>
              <a:avLst/>
              <a:gdLst/>
              <a:ahLst/>
              <a:cxnLst/>
              <a:rect l="l" t="t" r="r" b="b"/>
              <a:pathLst>
                <a:path w="1314" h="674" extrusionOk="0">
                  <a:moveTo>
                    <a:pt x="235" y="0"/>
                  </a:moveTo>
                  <a:cubicBezTo>
                    <a:pt x="46" y="0"/>
                    <a:pt x="1" y="293"/>
                    <a:pt x="196" y="367"/>
                  </a:cubicBezTo>
                  <a:lnTo>
                    <a:pt x="823" y="612"/>
                  </a:lnTo>
                  <a:cubicBezTo>
                    <a:pt x="891" y="639"/>
                    <a:pt x="986" y="673"/>
                    <a:pt x="1072" y="673"/>
                  </a:cubicBezTo>
                  <a:cubicBezTo>
                    <a:pt x="1157" y="673"/>
                    <a:pt x="1232" y="639"/>
                    <a:pt x="1259" y="530"/>
                  </a:cubicBezTo>
                  <a:cubicBezTo>
                    <a:pt x="1313" y="339"/>
                    <a:pt x="1095" y="258"/>
                    <a:pt x="959" y="230"/>
                  </a:cubicBezTo>
                  <a:cubicBezTo>
                    <a:pt x="741" y="149"/>
                    <a:pt x="523" y="94"/>
                    <a:pt x="305" y="12"/>
                  </a:cubicBezTo>
                  <a:cubicBezTo>
                    <a:pt x="280" y="4"/>
                    <a:pt x="257" y="0"/>
                    <a:pt x="23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368;p55"/>
            <p:cNvSpPr/>
            <p:nvPr/>
          </p:nvSpPr>
          <p:spPr>
            <a:xfrm>
              <a:off x="2304667" y="2842289"/>
              <a:ext cx="41294" cy="23537"/>
            </a:xfrm>
            <a:custGeom>
              <a:avLst/>
              <a:gdLst/>
              <a:ahLst/>
              <a:cxnLst/>
              <a:rect l="l" t="t" r="r" b="b"/>
              <a:pathLst>
                <a:path w="1479" h="843" extrusionOk="0">
                  <a:moveTo>
                    <a:pt x="1259" y="1"/>
                  </a:moveTo>
                  <a:cubicBezTo>
                    <a:pt x="1072" y="1"/>
                    <a:pt x="879" y="57"/>
                    <a:pt x="743" y="171"/>
                  </a:cubicBezTo>
                  <a:cubicBezTo>
                    <a:pt x="525" y="280"/>
                    <a:pt x="307" y="416"/>
                    <a:pt x="116" y="580"/>
                  </a:cubicBezTo>
                  <a:cubicBezTo>
                    <a:pt x="1" y="672"/>
                    <a:pt x="120" y="843"/>
                    <a:pt x="242" y="843"/>
                  </a:cubicBezTo>
                  <a:cubicBezTo>
                    <a:pt x="264" y="843"/>
                    <a:pt x="286" y="837"/>
                    <a:pt x="307" y="825"/>
                  </a:cubicBezTo>
                  <a:cubicBezTo>
                    <a:pt x="470" y="689"/>
                    <a:pt x="661" y="580"/>
                    <a:pt x="879" y="471"/>
                  </a:cubicBezTo>
                  <a:cubicBezTo>
                    <a:pt x="1043" y="389"/>
                    <a:pt x="1288" y="362"/>
                    <a:pt x="1424" y="198"/>
                  </a:cubicBezTo>
                  <a:cubicBezTo>
                    <a:pt x="1479" y="144"/>
                    <a:pt x="1451" y="35"/>
                    <a:pt x="1370" y="7"/>
                  </a:cubicBezTo>
                  <a:cubicBezTo>
                    <a:pt x="1333" y="3"/>
                    <a:pt x="1296" y="1"/>
                    <a:pt x="125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369;p55"/>
            <p:cNvSpPr/>
            <p:nvPr/>
          </p:nvSpPr>
          <p:spPr>
            <a:xfrm>
              <a:off x="2343895" y="2849325"/>
              <a:ext cx="27166" cy="13792"/>
            </a:xfrm>
            <a:custGeom>
              <a:avLst/>
              <a:gdLst/>
              <a:ahLst/>
              <a:cxnLst/>
              <a:rect l="l" t="t" r="r" b="b"/>
              <a:pathLst>
                <a:path w="973" h="494" extrusionOk="0">
                  <a:moveTo>
                    <a:pt x="809" y="1"/>
                  </a:moveTo>
                  <a:cubicBezTo>
                    <a:pt x="591" y="28"/>
                    <a:pt x="373" y="110"/>
                    <a:pt x="183" y="191"/>
                  </a:cubicBezTo>
                  <a:cubicBezTo>
                    <a:pt x="1" y="243"/>
                    <a:pt x="67" y="493"/>
                    <a:pt x="214" y="493"/>
                  </a:cubicBezTo>
                  <a:cubicBezTo>
                    <a:pt x="222" y="493"/>
                    <a:pt x="229" y="492"/>
                    <a:pt x="237" y="491"/>
                  </a:cubicBezTo>
                  <a:cubicBezTo>
                    <a:pt x="455" y="437"/>
                    <a:pt x="673" y="355"/>
                    <a:pt x="864" y="246"/>
                  </a:cubicBezTo>
                  <a:cubicBezTo>
                    <a:pt x="973" y="191"/>
                    <a:pt x="946" y="1"/>
                    <a:pt x="80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370;p55"/>
            <p:cNvSpPr/>
            <p:nvPr/>
          </p:nvSpPr>
          <p:spPr>
            <a:xfrm>
              <a:off x="1349328" y="2854351"/>
              <a:ext cx="83732" cy="78734"/>
            </a:xfrm>
            <a:custGeom>
              <a:avLst/>
              <a:gdLst/>
              <a:ahLst/>
              <a:cxnLst/>
              <a:rect l="l" t="t" r="r" b="b"/>
              <a:pathLst>
                <a:path w="2999" h="2820" extrusionOk="0">
                  <a:moveTo>
                    <a:pt x="1515" y="440"/>
                  </a:moveTo>
                  <a:cubicBezTo>
                    <a:pt x="1986" y="440"/>
                    <a:pt x="2396" y="587"/>
                    <a:pt x="2453" y="1101"/>
                  </a:cubicBezTo>
                  <a:cubicBezTo>
                    <a:pt x="2508" y="1565"/>
                    <a:pt x="2126" y="1919"/>
                    <a:pt x="1745" y="2110"/>
                  </a:cubicBezTo>
                  <a:cubicBezTo>
                    <a:pt x="1674" y="2156"/>
                    <a:pt x="921" y="2404"/>
                    <a:pt x="692" y="2404"/>
                  </a:cubicBezTo>
                  <a:cubicBezTo>
                    <a:pt x="655" y="2404"/>
                    <a:pt x="631" y="2397"/>
                    <a:pt x="627" y="2382"/>
                  </a:cubicBezTo>
                  <a:cubicBezTo>
                    <a:pt x="600" y="2300"/>
                    <a:pt x="518" y="2246"/>
                    <a:pt x="464" y="2246"/>
                  </a:cubicBezTo>
                  <a:cubicBezTo>
                    <a:pt x="682" y="1783"/>
                    <a:pt x="518" y="1129"/>
                    <a:pt x="300" y="638"/>
                  </a:cubicBezTo>
                  <a:cubicBezTo>
                    <a:pt x="611" y="560"/>
                    <a:pt x="1088" y="440"/>
                    <a:pt x="1515" y="440"/>
                  </a:cubicBezTo>
                  <a:close/>
                  <a:moveTo>
                    <a:pt x="1558" y="0"/>
                  </a:moveTo>
                  <a:cubicBezTo>
                    <a:pt x="1098" y="0"/>
                    <a:pt x="646" y="197"/>
                    <a:pt x="219" y="420"/>
                  </a:cubicBezTo>
                  <a:lnTo>
                    <a:pt x="191" y="420"/>
                  </a:lnTo>
                  <a:cubicBezTo>
                    <a:pt x="110" y="420"/>
                    <a:pt x="1" y="502"/>
                    <a:pt x="28" y="584"/>
                  </a:cubicBezTo>
                  <a:cubicBezTo>
                    <a:pt x="110" y="856"/>
                    <a:pt x="164" y="1156"/>
                    <a:pt x="191" y="1428"/>
                  </a:cubicBezTo>
                  <a:cubicBezTo>
                    <a:pt x="164" y="1674"/>
                    <a:pt x="164" y="1919"/>
                    <a:pt x="191" y="2164"/>
                  </a:cubicBezTo>
                  <a:cubicBezTo>
                    <a:pt x="191" y="2219"/>
                    <a:pt x="246" y="2273"/>
                    <a:pt x="300" y="2273"/>
                  </a:cubicBezTo>
                  <a:cubicBezTo>
                    <a:pt x="246" y="2327"/>
                    <a:pt x="219" y="2409"/>
                    <a:pt x="219" y="2491"/>
                  </a:cubicBezTo>
                  <a:cubicBezTo>
                    <a:pt x="254" y="2741"/>
                    <a:pt x="467" y="2819"/>
                    <a:pt x="722" y="2819"/>
                  </a:cubicBezTo>
                  <a:cubicBezTo>
                    <a:pt x="1051" y="2819"/>
                    <a:pt x="1451" y="2689"/>
                    <a:pt x="1636" y="2627"/>
                  </a:cubicBezTo>
                  <a:cubicBezTo>
                    <a:pt x="2235" y="2491"/>
                    <a:pt x="2726" y="2001"/>
                    <a:pt x="2889" y="1401"/>
                  </a:cubicBezTo>
                  <a:cubicBezTo>
                    <a:pt x="2998" y="856"/>
                    <a:pt x="2698" y="338"/>
                    <a:pt x="2208" y="148"/>
                  </a:cubicBezTo>
                  <a:cubicBezTo>
                    <a:pt x="1991" y="43"/>
                    <a:pt x="1773" y="0"/>
                    <a:pt x="155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371;p55"/>
            <p:cNvSpPr/>
            <p:nvPr/>
          </p:nvSpPr>
          <p:spPr>
            <a:xfrm>
              <a:off x="1488342" y="2863397"/>
              <a:ext cx="17729" cy="43499"/>
            </a:xfrm>
            <a:custGeom>
              <a:avLst/>
              <a:gdLst/>
              <a:ahLst/>
              <a:cxnLst/>
              <a:rect l="l" t="t" r="r" b="b"/>
              <a:pathLst>
                <a:path w="635" h="1558" extrusionOk="0">
                  <a:moveTo>
                    <a:pt x="181" y="0"/>
                  </a:moveTo>
                  <a:cubicBezTo>
                    <a:pt x="91" y="0"/>
                    <a:pt x="0" y="72"/>
                    <a:pt x="35" y="178"/>
                  </a:cubicBezTo>
                  <a:cubicBezTo>
                    <a:pt x="117" y="369"/>
                    <a:pt x="199" y="587"/>
                    <a:pt x="226" y="805"/>
                  </a:cubicBezTo>
                  <a:cubicBezTo>
                    <a:pt x="226" y="995"/>
                    <a:pt x="199" y="1213"/>
                    <a:pt x="226" y="1404"/>
                  </a:cubicBezTo>
                  <a:cubicBezTo>
                    <a:pt x="226" y="1499"/>
                    <a:pt x="309" y="1557"/>
                    <a:pt x="384" y="1557"/>
                  </a:cubicBezTo>
                  <a:cubicBezTo>
                    <a:pt x="438" y="1557"/>
                    <a:pt x="487" y="1527"/>
                    <a:pt x="499" y="1459"/>
                  </a:cubicBezTo>
                  <a:cubicBezTo>
                    <a:pt x="635" y="968"/>
                    <a:pt x="553" y="478"/>
                    <a:pt x="308" y="69"/>
                  </a:cubicBezTo>
                  <a:cubicBezTo>
                    <a:pt x="279" y="21"/>
                    <a:pt x="230" y="0"/>
                    <a:pt x="18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372;p55"/>
            <p:cNvSpPr/>
            <p:nvPr/>
          </p:nvSpPr>
          <p:spPr>
            <a:xfrm>
              <a:off x="1506825" y="2858455"/>
              <a:ext cx="25882" cy="47548"/>
            </a:xfrm>
            <a:custGeom>
              <a:avLst/>
              <a:gdLst/>
              <a:ahLst/>
              <a:cxnLst/>
              <a:rect l="l" t="t" r="r" b="b"/>
              <a:pathLst>
                <a:path w="927" h="1703" extrusionOk="0">
                  <a:moveTo>
                    <a:pt x="136" y="1"/>
                  </a:moveTo>
                  <a:cubicBezTo>
                    <a:pt x="82" y="1"/>
                    <a:pt x="0" y="55"/>
                    <a:pt x="27" y="137"/>
                  </a:cubicBezTo>
                  <a:cubicBezTo>
                    <a:pt x="218" y="328"/>
                    <a:pt x="382" y="546"/>
                    <a:pt x="491" y="791"/>
                  </a:cubicBezTo>
                  <a:cubicBezTo>
                    <a:pt x="572" y="1036"/>
                    <a:pt x="600" y="1309"/>
                    <a:pt x="545" y="1581"/>
                  </a:cubicBezTo>
                  <a:cubicBezTo>
                    <a:pt x="529" y="1660"/>
                    <a:pt x="597" y="1703"/>
                    <a:pt x="666" y="1703"/>
                  </a:cubicBezTo>
                  <a:cubicBezTo>
                    <a:pt x="716" y="1703"/>
                    <a:pt x="768" y="1681"/>
                    <a:pt x="790" y="1636"/>
                  </a:cubicBezTo>
                  <a:cubicBezTo>
                    <a:pt x="927" y="1336"/>
                    <a:pt x="927" y="982"/>
                    <a:pt x="790" y="655"/>
                  </a:cubicBezTo>
                  <a:cubicBezTo>
                    <a:pt x="681" y="409"/>
                    <a:pt x="436" y="55"/>
                    <a:pt x="13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373;p55"/>
            <p:cNvSpPr/>
            <p:nvPr/>
          </p:nvSpPr>
          <p:spPr>
            <a:xfrm>
              <a:off x="1637658" y="2862252"/>
              <a:ext cx="7650" cy="19069"/>
            </a:xfrm>
            <a:custGeom>
              <a:avLst/>
              <a:gdLst/>
              <a:ahLst/>
              <a:cxnLst/>
              <a:rect l="l" t="t" r="r" b="b"/>
              <a:pathLst>
                <a:path w="274" h="683" extrusionOk="0">
                  <a:moveTo>
                    <a:pt x="123" y="1"/>
                  </a:moveTo>
                  <a:cubicBezTo>
                    <a:pt x="76" y="1"/>
                    <a:pt x="28" y="28"/>
                    <a:pt x="1" y="83"/>
                  </a:cubicBezTo>
                  <a:cubicBezTo>
                    <a:pt x="1" y="246"/>
                    <a:pt x="1" y="437"/>
                    <a:pt x="28" y="600"/>
                  </a:cubicBezTo>
                  <a:cubicBezTo>
                    <a:pt x="42" y="655"/>
                    <a:pt x="89" y="682"/>
                    <a:pt x="137" y="682"/>
                  </a:cubicBezTo>
                  <a:cubicBezTo>
                    <a:pt x="185" y="682"/>
                    <a:pt x="232" y="655"/>
                    <a:pt x="246" y="600"/>
                  </a:cubicBezTo>
                  <a:cubicBezTo>
                    <a:pt x="273" y="437"/>
                    <a:pt x="273" y="246"/>
                    <a:pt x="246" y="83"/>
                  </a:cubicBezTo>
                  <a:cubicBezTo>
                    <a:pt x="219" y="28"/>
                    <a:pt x="171" y="1"/>
                    <a:pt x="12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374;p55"/>
            <p:cNvSpPr/>
            <p:nvPr/>
          </p:nvSpPr>
          <p:spPr>
            <a:xfrm>
              <a:off x="1649329" y="2843574"/>
              <a:ext cx="30209" cy="44002"/>
            </a:xfrm>
            <a:custGeom>
              <a:avLst/>
              <a:gdLst/>
              <a:ahLst/>
              <a:cxnLst/>
              <a:rect l="l" t="t" r="r" b="b"/>
              <a:pathLst>
                <a:path w="1082" h="1576" extrusionOk="0">
                  <a:moveTo>
                    <a:pt x="220" y="0"/>
                  </a:moveTo>
                  <a:cubicBezTo>
                    <a:pt x="104" y="0"/>
                    <a:pt x="1" y="155"/>
                    <a:pt x="128" y="261"/>
                  </a:cubicBezTo>
                  <a:cubicBezTo>
                    <a:pt x="291" y="452"/>
                    <a:pt x="400" y="670"/>
                    <a:pt x="455" y="915"/>
                  </a:cubicBezTo>
                  <a:cubicBezTo>
                    <a:pt x="482" y="1106"/>
                    <a:pt x="509" y="1324"/>
                    <a:pt x="564" y="1515"/>
                  </a:cubicBezTo>
                  <a:cubicBezTo>
                    <a:pt x="605" y="1555"/>
                    <a:pt x="659" y="1576"/>
                    <a:pt x="710" y="1576"/>
                  </a:cubicBezTo>
                  <a:cubicBezTo>
                    <a:pt x="761" y="1576"/>
                    <a:pt x="809" y="1555"/>
                    <a:pt x="836" y="1515"/>
                  </a:cubicBezTo>
                  <a:cubicBezTo>
                    <a:pt x="1081" y="1051"/>
                    <a:pt x="645" y="370"/>
                    <a:pt x="318" y="43"/>
                  </a:cubicBezTo>
                  <a:cubicBezTo>
                    <a:pt x="288" y="13"/>
                    <a:pt x="254" y="0"/>
                    <a:pt x="22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375;p55"/>
            <p:cNvSpPr/>
            <p:nvPr/>
          </p:nvSpPr>
          <p:spPr>
            <a:xfrm>
              <a:off x="2105960" y="2893969"/>
              <a:ext cx="37636" cy="36268"/>
            </a:xfrm>
            <a:custGeom>
              <a:avLst/>
              <a:gdLst/>
              <a:ahLst/>
              <a:cxnLst/>
              <a:rect l="l" t="t" r="r" b="b"/>
              <a:pathLst>
                <a:path w="1348" h="1299" extrusionOk="0">
                  <a:moveTo>
                    <a:pt x="1191" y="1"/>
                  </a:moveTo>
                  <a:cubicBezTo>
                    <a:pt x="1152" y="1"/>
                    <a:pt x="1109" y="14"/>
                    <a:pt x="1075" y="37"/>
                  </a:cubicBezTo>
                  <a:cubicBezTo>
                    <a:pt x="993" y="118"/>
                    <a:pt x="939" y="227"/>
                    <a:pt x="912" y="336"/>
                  </a:cubicBezTo>
                  <a:cubicBezTo>
                    <a:pt x="857" y="445"/>
                    <a:pt x="775" y="527"/>
                    <a:pt x="694" y="636"/>
                  </a:cubicBezTo>
                  <a:cubicBezTo>
                    <a:pt x="530" y="827"/>
                    <a:pt x="340" y="963"/>
                    <a:pt x="122" y="1072"/>
                  </a:cubicBezTo>
                  <a:cubicBezTo>
                    <a:pt x="0" y="1121"/>
                    <a:pt x="52" y="1299"/>
                    <a:pt x="161" y="1299"/>
                  </a:cubicBezTo>
                  <a:cubicBezTo>
                    <a:pt x="174" y="1299"/>
                    <a:pt x="188" y="1296"/>
                    <a:pt x="203" y="1290"/>
                  </a:cubicBezTo>
                  <a:cubicBezTo>
                    <a:pt x="476" y="1181"/>
                    <a:pt x="721" y="1045"/>
                    <a:pt x="939" y="827"/>
                  </a:cubicBezTo>
                  <a:cubicBezTo>
                    <a:pt x="1130" y="636"/>
                    <a:pt x="1348" y="364"/>
                    <a:pt x="1293" y="91"/>
                  </a:cubicBezTo>
                  <a:cubicBezTo>
                    <a:pt x="1293" y="27"/>
                    <a:pt x="1246" y="1"/>
                    <a:pt x="119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376;p55"/>
            <p:cNvSpPr/>
            <p:nvPr/>
          </p:nvSpPr>
          <p:spPr>
            <a:xfrm>
              <a:off x="2140274" y="2882410"/>
              <a:ext cx="30182" cy="42215"/>
            </a:xfrm>
            <a:custGeom>
              <a:avLst/>
              <a:gdLst/>
              <a:ahLst/>
              <a:cxnLst/>
              <a:rect l="l" t="t" r="r" b="b"/>
              <a:pathLst>
                <a:path w="1081" h="1512" extrusionOk="0">
                  <a:moveTo>
                    <a:pt x="919" y="0"/>
                  </a:moveTo>
                  <a:cubicBezTo>
                    <a:pt x="874" y="0"/>
                    <a:pt x="829" y="21"/>
                    <a:pt x="800" y="69"/>
                  </a:cubicBezTo>
                  <a:cubicBezTo>
                    <a:pt x="691" y="260"/>
                    <a:pt x="609" y="505"/>
                    <a:pt x="500" y="723"/>
                  </a:cubicBezTo>
                  <a:cubicBezTo>
                    <a:pt x="364" y="941"/>
                    <a:pt x="200" y="1132"/>
                    <a:pt x="64" y="1350"/>
                  </a:cubicBezTo>
                  <a:cubicBezTo>
                    <a:pt x="0" y="1414"/>
                    <a:pt x="53" y="1511"/>
                    <a:pt x="118" y="1511"/>
                  </a:cubicBezTo>
                  <a:cubicBezTo>
                    <a:pt x="136" y="1511"/>
                    <a:pt x="155" y="1504"/>
                    <a:pt x="173" y="1486"/>
                  </a:cubicBezTo>
                  <a:cubicBezTo>
                    <a:pt x="582" y="1132"/>
                    <a:pt x="882" y="669"/>
                    <a:pt x="1045" y="178"/>
                  </a:cubicBezTo>
                  <a:cubicBezTo>
                    <a:pt x="1080" y="72"/>
                    <a:pt x="1001" y="0"/>
                    <a:pt x="91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377;p55"/>
            <p:cNvSpPr/>
            <p:nvPr/>
          </p:nvSpPr>
          <p:spPr>
            <a:xfrm>
              <a:off x="2170567" y="2886208"/>
              <a:ext cx="18678" cy="24821"/>
            </a:xfrm>
            <a:custGeom>
              <a:avLst/>
              <a:gdLst/>
              <a:ahLst/>
              <a:cxnLst/>
              <a:rect l="l" t="t" r="r" b="b"/>
              <a:pathLst>
                <a:path w="669" h="889" extrusionOk="0">
                  <a:moveTo>
                    <a:pt x="550" y="0"/>
                  </a:moveTo>
                  <a:cubicBezTo>
                    <a:pt x="536" y="0"/>
                    <a:pt x="520" y="5"/>
                    <a:pt x="505" y="15"/>
                  </a:cubicBezTo>
                  <a:cubicBezTo>
                    <a:pt x="287" y="233"/>
                    <a:pt x="151" y="478"/>
                    <a:pt x="42" y="751"/>
                  </a:cubicBezTo>
                  <a:cubicBezTo>
                    <a:pt x="1" y="812"/>
                    <a:pt x="67" y="888"/>
                    <a:pt x="138" y="888"/>
                  </a:cubicBezTo>
                  <a:cubicBezTo>
                    <a:pt x="161" y="888"/>
                    <a:pt x="185" y="880"/>
                    <a:pt x="205" y="860"/>
                  </a:cubicBezTo>
                  <a:cubicBezTo>
                    <a:pt x="396" y="669"/>
                    <a:pt x="560" y="424"/>
                    <a:pt x="669" y="151"/>
                  </a:cubicBezTo>
                  <a:cubicBezTo>
                    <a:pt x="669" y="85"/>
                    <a:pt x="615" y="0"/>
                    <a:pt x="55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378;p55"/>
            <p:cNvSpPr/>
            <p:nvPr/>
          </p:nvSpPr>
          <p:spPr>
            <a:xfrm>
              <a:off x="1578579" y="2881349"/>
              <a:ext cx="1584348" cy="1879993"/>
            </a:xfrm>
            <a:custGeom>
              <a:avLst/>
              <a:gdLst/>
              <a:ahLst/>
              <a:cxnLst/>
              <a:rect l="l" t="t" r="r" b="b"/>
              <a:pathLst>
                <a:path w="56746" h="67335" extrusionOk="0">
                  <a:moveTo>
                    <a:pt x="28080" y="1"/>
                  </a:moveTo>
                  <a:cubicBezTo>
                    <a:pt x="26556" y="1"/>
                    <a:pt x="25006" y="602"/>
                    <a:pt x="23588" y="1115"/>
                  </a:cubicBezTo>
                  <a:cubicBezTo>
                    <a:pt x="21872" y="1715"/>
                    <a:pt x="20100" y="2205"/>
                    <a:pt x="18302" y="2505"/>
                  </a:cubicBezTo>
                  <a:cubicBezTo>
                    <a:pt x="16959" y="2700"/>
                    <a:pt x="15616" y="2797"/>
                    <a:pt x="14273" y="2797"/>
                  </a:cubicBezTo>
                  <a:cubicBezTo>
                    <a:pt x="13736" y="2797"/>
                    <a:pt x="13199" y="2781"/>
                    <a:pt x="12662" y="2750"/>
                  </a:cubicBezTo>
                  <a:cubicBezTo>
                    <a:pt x="11100" y="2662"/>
                    <a:pt x="9573" y="2468"/>
                    <a:pt x="8025" y="2468"/>
                  </a:cubicBezTo>
                  <a:cubicBezTo>
                    <a:pt x="7656" y="2468"/>
                    <a:pt x="7285" y="2479"/>
                    <a:pt x="6912" y="2505"/>
                  </a:cubicBezTo>
                  <a:cubicBezTo>
                    <a:pt x="5364" y="2620"/>
                    <a:pt x="3802" y="2842"/>
                    <a:pt x="2246" y="2842"/>
                  </a:cubicBezTo>
                  <a:cubicBezTo>
                    <a:pt x="1584" y="2842"/>
                    <a:pt x="923" y="2801"/>
                    <a:pt x="264" y="2696"/>
                  </a:cubicBezTo>
                  <a:cubicBezTo>
                    <a:pt x="255" y="2694"/>
                    <a:pt x="246" y="2694"/>
                    <a:pt x="238" y="2694"/>
                  </a:cubicBezTo>
                  <a:cubicBezTo>
                    <a:pt x="66" y="2694"/>
                    <a:pt x="0" y="2943"/>
                    <a:pt x="182" y="2995"/>
                  </a:cubicBezTo>
                  <a:cubicBezTo>
                    <a:pt x="1087" y="3195"/>
                    <a:pt x="1985" y="3265"/>
                    <a:pt x="2886" y="3265"/>
                  </a:cubicBezTo>
                  <a:cubicBezTo>
                    <a:pt x="3831" y="3265"/>
                    <a:pt x="4779" y="3188"/>
                    <a:pt x="5741" y="3104"/>
                  </a:cubicBezTo>
                  <a:cubicBezTo>
                    <a:pt x="6694" y="3023"/>
                    <a:pt x="7621" y="2941"/>
                    <a:pt x="8575" y="2941"/>
                  </a:cubicBezTo>
                  <a:cubicBezTo>
                    <a:pt x="9610" y="2941"/>
                    <a:pt x="10591" y="3077"/>
                    <a:pt x="11599" y="3186"/>
                  </a:cubicBezTo>
                  <a:cubicBezTo>
                    <a:pt x="12497" y="3279"/>
                    <a:pt x="13399" y="3325"/>
                    <a:pt x="14300" y="3325"/>
                  </a:cubicBezTo>
                  <a:cubicBezTo>
                    <a:pt x="17116" y="3325"/>
                    <a:pt x="19930" y="2875"/>
                    <a:pt x="22635" y="1987"/>
                  </a:cubicBezTo>
                  <a:cubicBezTo>
                    <a:pt x="23207" y="1796"/>
                    <a:pt x="23806" y="1578"/>
                    <a:pt x="24378" y="1388"/>
                  </a:cubicBezTo>
                  <a:cubicBezTo>
                    <a:pt x="24406" y="1415"/>
                    <a:pt x="24433" y="1442"/>
                    <a:pt x="24460" y="1442"/>
                  </a:cubicBezTo>
                  <a:cubicBezTo>
                    <a:pt x="26967" y="2614"/>
                    <a:pt x="28057" y="5529"/>
                    <a:pt x="29637" y="7628"/>
                  </a:cubicBezTo>
                  <a:cubicBezTo>
                    <a:pt x="31517" y="10080"/>
                    <a:pt x="33724" y="12232"/>
                    <a:pt x="35441" y="14821"/>
                  </a:cubicBezTo>
                  <a:cubicBezTo>
                    <a:pt x="36204" y="15965"/>
                    <a:pt x="36803" y="17219"/>
                    <a:pt x="37457" y="18390"/>
                  </a:cubicBezTo>
                  <a:cubicBezTo>
                    <a:pt x="37212" y="19971"/>
                    <a:pt x="36803" y="21524"/>
                    <a:pt x="36259" y="23050"/>
                  </a:cubicBezTo>
                  <a:cubicBezTo>
                    <a:pt x="35577" y="24657"/>
                    <a:pt x="34678" y="26183"/>
                    <a:pt x="33561" y="27519"/>
                  </a:cubicBezTo>
                  <a:cubicBezTo>
                    <a:pt x="32471" y="28854"/>
                    <a:pt x="31190" y="29998"/>
                    <a:pt x="30155" y="31388"/>
                  </a:cubicBezTo>
                  <a:cubicBezTo>
                    <a:pt x="29092" y="32859"/>
                    <a:pt x="28656" y="34494"/>
                    <a:pt x="28438" y="36292"/>
                  </a:cubicBezTo>
                  <a:cubicBezTo>
                    <a:pt x="28275" y="38091"/>
                    <a:pt x="27975" y="39889"/>
                    <a:pt x="27594" y="41660"/>
                  </a:cubicBezTo>
                  <a:cubicBezTo>
                    <a:pt x="27158" y="43322"/>
                    <a:pt x="26640" y="44957"/>
                    <a:pt x="26013" y="46565"/>
                  </a:cubicBezTo>
                  <a:cubicBezTo>
                    <a:pt x="24787" y="49780"/>
                    <a:pt x="23288" y="52886"/>
                    <a:pt x="22062" y="56102"/>
                  </a:cubicBezTo>
                  <a:cubicBezTo>
                    <a:pt x="20727" y="59617"/>
                    <a:pt x="19637" y="63404"/>
                    <a:pt x="19773" y="67192"/>
                  </a:cubicBezTo>
                  <a:cubicBezTo>
                    <a:pt x="19773" y="67287"/>
                    <a:pt x="19848" y="67335"/>
                    <a:pt x="19923" y="67335"/>
                  </a:cubicBezTo>
                  <a:cubicBezTo>
                    <a:pt x="19998" y="67335"/>
                    <a:pt x="20073" y="67287"/>
                    <a:pt x="20073" y="67192"/>
                  </a:cubicBezTo>
                  <a:cubicBezTo>
                    <a:pt x="20264" y="63758"/>
                    <a:pt x="21000" y="60352"/>
                    <a:pt x="22280" y="57164"/>
                  </a:cubicBezTo>
                  <a:cubicBezTo>
                    <a:pt x="23479" y="53949"/>
                    <a:pt x="24951" y="50843"/>
                    <a:pt x="26204" y="47655"/>
                  </a:cubicBezTo>
                  <a:cubicBezTo>
                    <a:pt x="27485" y="44467"/>
                    <a:pt x="28493" y="41252"/>
                    <a:pt x="28847" y="37846"/>
                  </a:cubicBezTo>
                  <a:cubicBezTo>
                    <a:pt x="29065" y="35911"/>
                    <a:pt x="29229" y="33976"/>
                    <a:pt x="30264" y="32314"/>
                  </a:cubicBezTo>
                  <a:cubicBezTo>
                    <a:pt x="31218" y="30788"/>
                    <a:pt x="32580" y="29589"/>
                    <a:pt x="33752" y="28227"/>
                  </a:cubicBezTo>
                  <a:cubicBezTo>
                    <a:pt x="35904" y="25666"/>
                    <a:pt x="37594" y="22369"/>
                    <a:pt x="37757" y="18935"/>
                  </a:cubicBezTo>
                  <a:lnTo>
                    <a:pt x="37812" y="19044"/>
                  </a:lnTo>
                  <a:cubicBezTo>
                    <a:pt x="38602" y="20352"/>
                    <a:pt x="39501" y="21578"/>
                    <a:pt x="40482" y="22750"/>
                  </a:cubicBezTo>
                  <a:cubicBezTo>
                    <a:pt x="41463" y="23949"/>
                    <a:pt x="42526" y="25093"/>
                    <a:pt x="43615" y="26238"/>
                  </a:cubicBezTo>
                  <a:cubicBezTo>
                    <a:pt x="44678" y="27382"/>
                    <a:pt x="45686" y="28554"/>
                    <a:pt x="46967" y="29399"/>
                  </a:cubicBezTo>
                  <a:cubicBezTo>
                    <a:pt x="48438" y="30380"/>
                    <a:pt x="50182" y="30816"/>
                    <a:pt x="51790" y="31578"/>
                  </a:cubicBezTo>
                  <a:cubicBezTo>
                    <a:pt x="53425" y="32341"/>
                    <a:pt x="54978" y="33268"/>
                    <a:pt x="56449" y="34331"/>
                  </a:cubicBezTo>
                  <a:cubicBezTo>
                    <a:pt x="56481" y="34357"/>
                    <a:pt x="56512" y="34368"/>
                    <a:pt x="56541" y="34368"/>
                  </a:cubicBezTo>
                  <a:cubicBezTo>
                    <a:pt x="56663" y="34368"/>
                    <a:pt x="56745" y="34168"/>
                    <a:pt x="56613" y="34058"/>
                  </a:cubicBezTo>
                  <a:cubicBezTo>
                    <a:pt x="55250" y="33050"/>
                    <a:pt x="53833" y="32178"/>
                    <a:pt x="52362" y="31388"/>
                  </a:cubicBezTo>
                  <a:cubicBezTo>
                    <a:pt x="50972" y="30679"/>
                    <a:pt x="49447" y="30189"/>
                    <a:pt x="48057" y="29453"/>
                  </a:cubicBezTo>
                  <a:cubicBezTo>
                    <a:pt x="46586" y="28690"/>
                    <a:pt x="45496" y="27491"/>
                    <a:pt x="44378" y="26292"/>
                  </a:cubicBezTo>
                  <a:cubicBezTo>
                    <a:pt x="43261" y="25121"/>
                    <a:pt x="42226" y="24031"/>
                    <a:pt x="41218" y="22832"/>
                  </a:cubicBezTo>
                  <a:cubicBezTo>
                    <a:pt x="40182" y="21606"/>
                    <a:pt x="39229" y="20298"/>
                    <a:pt x="38411" y="18935"/>
                  </a:cubicBezTo>
                  <a:cubicBezTo>
                    <a:pt x="37566" y="17546"/>
                    <a:pt x="36885" y="16074"/>
                    <a:pt x="36013" y="14712"/>
                  </a:cubicBezTo>
                  <a:cubicBezTo>
                    <a:pt x="34378" y="12178"/>
                    <a:pt x="32226" y="10025"/>
                    <a:pt x="30373" y="7655"/>
                  </a:cubicBezTo>
                  <a:cubicBezTo>
                    <a:pt x="29392" y="6401"/>
                    <a:pt x="28602" y="5012"/>
                    <a:pt x="27648" y="3704"/>
                  </a:cubicBezTo>
                  <a:cubicBezTo>
                    <a:pt x="26912" y="2696"/>
                    <a:pt x="26013" y="1715"/>
                    <a:pt x="24787" y="1252"/>
                  </a:cubicBezTo>
                  <a:cubicBezTo>
                    <a:pt x="25005" y="1170"/>
                    <a:pt x="25196" y="1088"/>
                    <a:pt x="25414" y="1034"/>
                  </a:cubicBezTo>
                  <a:cubicBezTo>
                    <a:pt x="26449" y="707"/>
                    <a:pt x="27539" y="516"/>
                    <a:pt x="28602" y="461"/>
                  </a:cubicBezTo>
                  <a:cubicBezTo>
                    <a:pt x="28847" y="407"/>
                    <a:pt x="28847" y="53"/>
                    <a:pt x="28602" y="25"/>
                  </a:cubicBezTo>
                  <a:cubicBezTo>
                    <a:pt x="28428" y="9"/>
                    <a:pt x="28254" y="1"/>
                    <a:pt x="280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379;p55"/>
            <p:cNvSpPr/>
            <p:nvPr/>
          </p:nvSpPr>
          <p:spPr>
            <a:xfrm>
              <a:off x="2110372" y="2424606"/>
              <a:ext cx="1049932" cy="732732"/>
            </a:xfrm>
            <a:custGeom>
              <a:avLst/>
              <a:gdLst/>
              <a:ahLst/>
              <a:cxnLst/>
              <a:rect l="l" t="t" r="r" b="b"/>
              <a:pathLst>
                <a:path w="37605" h="26244" extrusionOk="0">
                  <a:moveTo>
                    <a:pt x="12116" y="0"/>
                  </a:moveTo>
                  <a:cubicBezTo>
                    <a:pt x="12075" y="0"/>
                    <a:pt x="12034" y="19"/>
                    <a:pt x="12007" y="63"/>
                  </a:cubicBezTo>
                  <a:cubicBezTo>
                    <a:pt x="11680" y="771"/>
                    <a:pt x="11408" y="1480"/>
                    <a:pt x="11244" y="2243"/>
                  </a:cubicBezTo>
                  <a:cubicBezTo>
                    <a:pt x="11026" y="2924"/>
                    <a:pt x="10917" y="3632"/>
                    <a:pt x="10890" y="4368"/>
                  </a:cubicBezTo>
                  <a:cubicBezTo>
                    <a:pt x="10672" y="4232"/>
                    <a:pt x="10427" y="4123"/>
                    <a:pt x="10182" y="3987"/>
                  </a:cubicBezTo>
                  <a:cubicBezTo>
                    <a:pt x="8628" y="3305"/>
                    <a:pt x="7048" y="2679"/>
                    <a:pt x="5440" y="2161"/>
                  </a:cubicBezTo>
                  <a:cubicBezTo>
                    <a:pt x="3724" y="1534"/>
                    <a:pt x="2007" y="989"/>
                    <a:pt x="236" y="444"/>
                  </a:cubicBezTo>
                  <a:cubicBezTo>
                    <a:pt x="228" y="443"/>
                    <a:pt x="220" y="442"/>
                    <a:pt x="213" y="442"/>
                  </a:cubicBezTo>
                  <a:cubicBezTo>
                    <a:pt x="88" y="442"/>
                    <a:pt x="0" y="640"/>
                    <a:pt x="154" y="717"/>
                  </a:cubicBezTo>
                  <a:cubicBezTo>
                    <a:pt x="1571" y="1316"/>
                    <a:pt x="2988" y="1916"/>
                    <a:pt x="4459" y="2433"/>
                  </a:cubicBezTo>
                  <a:cubicBezTo>
                    <a:pt x="5904" y="2978"/>
                    <a:pt x="7429" y="3469"/>
                    <a:pt x="8874" y="4068"/>
                  </a:cubicBezTo>
                  <a:cubicBezTo>
                    <a:pt x="11435" y="5076"/>
                    <a:pt x="13533" y="6793"/>
                    <a:pt x="15495" y="8673"/>
                  </a:cubicBezTo>
                  <a:cubicBezTo>
                    <a:pt x="17484" y="10553"/>
                    <a:pt x="19255" y="12488"/>
                    <a:pt x="21326" y="14205"/>
                  </a:cubicBezTo>
                  <a:cubicBezTo>
                    <a:pt x="23724" y="16166"/>
                    <a:pt x="26285" y="17992"/>
                    <a:pt x="28765" y="19872"/>
                  </a:cubicBezTo>
                  <a:cubicBezTo>
                    <a:pt x="31626" y="22025"/>
                    <a:pt x="34569" y="24068"/>
                    <a:pt x="37457" y="26221"/>
                  </a:cubicBezTo>
                  <a:cubicBezTo>
                    <a:pt x="37473" y="26237"/>
                    <a:pt x="37488" y="26243"/>
                    <a:pt x="37503" y="26243"/>
                  </a:cubicBezTo>
                  <a:cubicBezTo>
                    <a:pt x="37564" y="26243"/>
                    <a:pt x="37604" y="26129"/>
                    <a:pt x="37539" y="26085"/>
                  </a:cubicBezTo>
                  <a:cubicBezTo>
                    <a:pt x="34950" y="24123"/>
                    <a:pt x="32443" y="22079"/>
                    <a:pt x="29882" y="20145"/>
                  </a:cubicBezTo>
                  <a:cubicBezTo>
                    <a:pt x="27293" y="18210"/>
                    <a:pt x="24677" y="16330"/>
                    <a:pt x="22171" y="14286"/>
                  </a:cubicBezTo>
                  <a:cubicBezTo>
                    <a:pt x="20045" y="12542"/>
                    <a:pt x="18165" y="10553"/>
                    <a:pt x="16231" y="8619"/>
                  </a:cubicBezTo>
                  <a:cubicBezTo>
                    <a:pt x="14759" y="7093"/>
                    <a:pt x="13124" y="5730"/>
                    <a:pt x="11326" y="4613"/>
                  </a:cubicBezTo>
                  <a:lnTo>
                    <a:pt x="11326" y="4559"/>
                  </a:lnTo>
                  <a:cubicBezTo>
                    <a:pt x="11517" y="3850"/>
                    <a:pt x="11517" y="3087"/>
                    <a:pt x="11653" y="2352"/>
                  </a:cubicBezTo>
                  <a:cubicBezTo>
                    <a:pt x="11816" y="1616"/>
                    <a:pt x="12034" y="908"/>
                    <a:pt x="12252" y="172"/>
                  </a:cubicBezTo>
                  <a:cubicBezTo>
                    <a:pt x="12289" y="80"/>
                    <a:pt x="12202" y="0"/>
                    <a:pt x="1211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380;p55"/>
            <p:cNvSpPr/>
            <p:nvPr/>
          </p:nvSpPr>
          <p:spPr>
            <a:xfrm>
              <a:off x="3165804" y="3160019"/>
              <a:ext cx="238381" cy="695431"/>
            </a:xfrm>
            <a:custGeom>
              <a:avLst/>
              <a:gdLst/>
              <a:ahLst/>
              <a:cxnLst/>
              <a:rect l="l" t="t" r="r" b="b"/>
              <a:pathLst>
                <a:path w="8538" h="24908" extrusionOk="0">
                  <a:moveTo>
                    <a:pt x="216" y="1"/>
                  </a:moveTo>
                  <a:cubicBezTo>
                    <a:pt x="85" y="1"/>
                    <a:pt x="1" y="196"/>
                    <a:pt x="118" y="290"/>
                  </a:cubicBezTo>
                  <a:cubicBezTo>
                    <a:pt x="3170" y="2142"/>
                    <a:pt x="4205" y="5848"/>
                    <a:pt x="5513" y="8900"/>
                  </a:cubicBezTo>
                  <a:cubicBezTo>
                    <a:pt x="6331" y="10835"/>
                    <a:pt x="7257" y="12796"/>
                    <a:pt x="7584" y="14894"/>
                  </a:cubicBezTo>
                  <a:cubicBezTo>
                    <a:pt x="7747" y="15984"/>
                    <a:pt x="7884" y="17320"/>
                    <a:pt x="7284" y="18300"/>
                  </a:cubicBezTo>
                  <a:cubicBezTo>
                    <a:pt x="6821" y="19091"/>
                    <a:pt x="6031" y="19663"/>
                    <a:pt x="5486" y="20399"/>
                  </a:cubicBezTo>
                  <a:cubicBezTo>
                    <a:pt x="4805" y="21325"/>
                    <a:pt x="4369" y="22442"/>
                    <a:pt x="3579" y="23287"/>
                  </a:cubicBezTo>
                  <a:cubicBezTo>
                    <a:pt x="3067" y="23857"/>
                    <a:pt x="2329" y="24285"/>
                    <a:pt x="1579" y="24285"/>
                  </a:cubicBezTo>
                  <a:cubicBezTo>
                    <a:pt x="1290" y="24285"/>
                    <a:pt x="998" y="24221"/>
                    <a:pt x="717" y="24077"/>
                  </a:cubicBezTo>
                  <a:cubicBezTo>
                    <a:pt x="676" y="24058"/>
                    <a:pt x="636" y="24050"/>
                    <a:pt x="597" y="24050"/>
                  </a:cubicBezTo>
                  <a:cubicBezTo>
                    <a:pt x="360" y="24050"/>
                    <a:pt x="210" y="24376"/>
                    <a:pt x="445" y="24540"/>
                  </a:cubicBezTo>
                  <a:cubicBezTo>
                    <a:pt x="832" y="24798"/>
                    <a:pt x="1225" y="24908"/>
                    <a:pt x="1612" y="24908"/>
                  </a:cubicBezTo>
                  <a:cubicBezTo>
                    <a:pt x="2945" y="24908"/>
                    <a:pt x="4205" y="23607"/>
                    <a:pt x="4859" y="22551"/>
                  </a:cubicBezTo>
                  <a:cubicBezTo>
                    <a:pt x="5404" y="21543"/>
                    <a:pt x="6085" y="20589"/>
                    <a:pt x="6848" y="19745"/>
                  </a:cubicBezTo>
                  <a:cubicBezTo>
                    <a:pt x="7584" y="18982"/>
                    <a:pt x="8129" y="18246"/>
                    <a:pt x="8238" y="17156"/>
                  </a:cubicBezTo>
                  <a:cubicBezTo>
                    <a:pt x="8538" y="14840"/>
                    <a:pt x="7638" y="12469"/>
                    <a:pt x="6767" y="10344"/>
                  </a:cubicBezTo>
                  <a:cubicBezTo>
                    <a:pt x="5949" y="8437"/>
                    <a:pt x="5213" y="6475"/>
                    <a:pt x="4341" y="4595"/>
                  </a:cubicBezTo>
                  <a:cubicBezTo>
                    <a:pt x="3442" y="2742"/>
                    <a:pt x="2243" y="916"/>
                    <a:pt x="281" y="17"/>
                  </a:cubicBezTo>
                  <a:cubicBezTo>
                    <a:pt x="259" y="6"/>
                    <a:pt x="237" y="1"/>
                    <a:pt x="21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381;p55"/>
            <p:cNvSpPr/>
            <p:nvPr/>
          </p:nvSpPr>
          <p:spPr>
            <a:xfrm>
              <a:off x="3277456" y="3700662"/>
              <a:ext cx="21498" cy="44253"/>
            </a:xfrm>
            <a:custGeom>
              <a:avLst/>
              <a:gdLst/>
              <a:ahLst/>
              <a:cxnLst/>
              <a:rect l="l" t="t" r="r" b="b"/>
              <a:pathLst>
                <a:path w="770" h="1585" extrusionOk="0">
                  <a:moveTo>
                    <a:pt x="606" y="0"/>
                  </a:moveTo>
                  <a:cubicBezTo>
                    <a:pt x="569" y="0"/>
                    <a:pt x="532" y="9"/>
                    <a:pt x="506" y="26"/>
                  </a:cubicBezTo>
                  <a:cubicBezTo>
                    <a:pt x="342" y="217"/>
                    <a:pt x="206" y="435"/>
                    <a:pt x="152" y="653"/>
                  </a:cubicBezTo>
                  <a:cubicBezTo>
                    <a:pt x="70" y="898"/>
                    <a:pt x="43" y="1171"/>
                    <a:pt x="15" y="1416"/>
                  </a:cubicBezTo>
                  <a:cubicBezTo>
                    <a:pt x="1" y="1521"/>
                    <a:pt x="92" y="1584"/>
                    <a:pt x="183" y="1584"/>
                  </a:cubicBezTo>
                  <a:cubicBezTo>
                    <a:pt x="257" y="1584"/>
                    <a:pt x="330" y="1542"/>
                    <a:pt x="342" y="1443"/>
                  </a:cubicBezTo>
                  <a:cubicBezTo>
                    <a:pt x="397" y="1225"/>
                    <a:pt x="451" y="980"/>
                    <a:pt x="533" y="762"/>
                  </a:cubicBezTo>
                  <a:cubicBezTo>
                    <a:pt x="642" y="571"/>
                    <a:pt x="724" y="353"/>
                    <a:pt x="751" y="135"/>
                  </a:cubicBezTo>
                  <a:cubicBezTo>
                    <a:pt x="770" y="42"/>
                    <a:pt x="687" y="0"/>
                    <a:pt x="60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382;p55"/>
            <p:cNvSpPr/>
            <p:nvPr/>
          </p:nvSpPr>
          <p:spPr>
            <a:xfrm>
              <a:off x="3255818" y="3694910"/>
              <a:ext cx="18008" cy="48720"/>
            </a:xfrm>
            <a:custGeom>
              <a:avLst/>
              <a:gdLst/>
              <a:ahLst/>
              <a:cxnLst/>
              <a:rect l="l" t="t" r="r" b="b"/>
              <a:pathLst>
                <a:path w="645" h="1745" extrusionOk="0">
                  <a:moveTo>
                    <a:pt x="474" y="0"/>
                  </a:moveTo>
                  <a:cubicBezTo>
                    <a:pt x="429" y="0"/>
                    <a:pt x="383" y="21"/>
                    <a:pt x="355" y="69"/>
                  </a:cubicBezTo>
                  <a:cubicBezTo>
                    <a:pt x="109" y="559"/>
                    <a:pt x="0" y="1077"/>
                    <a:pt x="28" y="1622"/>
                  </a:cubicBezTo>
                  <a:cubicBezTo>
                    <a:pt x="41" y="1704"/>
                    <a:pt x="116" y="1745"/>
                    <a:pt x="191" y="1745"/>
                  </a:cubicBezTo>
                  <a:cubicBezTo>
                    <a:pt x="266" y="1745"/>
                    <a:pt x="341" y="1704"/>
                    <a:pt x="355" y="1622"/>
                  </a:cubicBezTo>
                  <a:cubicBezTo>
                    <a:pt x="382" y="1132"/>
                    <a:pt x="464" y="641"/>
                    <a:pt x="627" y="178"/>
                  </a:cubicBezTo>
                  <a:cubicBezTo>
                    <a:pt x="645" y="72"/>
                    <a:pt x="559" y="0"/>
                    <a:pt x="47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383;p55"/>
            <p:cNvSpPr/>
            <p:nvPr/>
          </p:nvSpPr>
          <p:spPr>
            <a:xfrm>
              <a:off x="2444016" y="3039265"/>
              <a:ext cx="232434" cy="293998"/>
            </a:xfrm>
            <a:custGeom>
              <a:avLst/>
              <a:gdLst/>
              <a:ahLst/>
              <a:cxnLst/>
              <a:rect l="l" t="t" r="r" b="b"/>
              <a:pathLst>
                <a:path w="8325" h="10530" extrusionOk="0">
                  <a:moveTo>
                    <a:pt x="167" y="1"/>
                  </a:moveTo>
                  <a:cubicBezTo>
                    <a:pt x="78" y="1"/>
                    <a:pt x="1" y="117"/>
                    <a:pt x="84" y="200"/>
                  </a:cubicBezTo>
                  <a:cubicBezTo>
                    <a:pt x="1556" y="1835"/>
                    <a:pt x="2973" y="3497"/>
                    <a:pt x="4335" y="5241"/>
                  </a:cubicBezTo>
                  <a:cubicBezTo>
                    <a:pt x="4989" y="6086"/>
                    <a:pt x="5616" y="6958"/>
                    <a:pt x="6242" y="7830"/>
                  </a:cubicBezTo>
                  <a:cubicBezTo>
                    <a:pt x="6869" y="8702"/>
                    <a:pt x="7414" y="9628"/>
                    <a:pt x="8068" y="10473"/>
                  </a:cubicBezTo>
                  <a:cubicBezTo>
                    <a:pt x="8092" y="10513"/>
                    <a:pt x="8125" y="10529"/>
                    <a:pt x="8159" y="10529"/>
                  </a:cubicBezTo>
                  <a:cubicBezTo>
                    <a:pt x="8240" y="10529"/>
                    <a:pt x="8325" y="10433"/>
                    <a:pt x="8286" y="10337"/>
                  </a:cubicBezTo>
                  <a:cubicBezTo>
                    <a:pt x="7305" y="8457"/>
                    <a:pt x="5915" y="6685"/>
                    <a:pt x="4635" y="5023"/>
                  </a:cubicBezTo>
                  <a:cubicBezTo>
                    <a:pt x="3272" y="3279"/>
                    <a:pt x="1801" y="1617"/>
                    <a:pt x="248" y="37"/>
                  </a:cubicBezTo>
                  <a:cubicBezTo>
                    <a:pt x="223" y="12"/>
                    <a:pt x="194" y="1"/>
                    <a:pt x="16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384;p55"/>
            <p:cNvSpPr/>
            <p:nvPr/>
          </p:nvSpPr>
          <p:spPr>
            <a:xfrm>
              <a:off x="2388371" y="2362317"/>
              <a:ext cx="13597" cy="29232"/>
            </a:xfrm>
            <a:custGeom>
              <a:avLst/>
              <a:gdLst/>
              <a:ahLst/>
              <a:cxnLst/>
              <a:rect l="l" t="t" r="r" b="b"/>
              <a:pathLst>
                <a:path w="487" h="1047" extrusionOk="0">
                  <a:moveTo>
                    <a:pt x="117" y="0"/>
                  </a:moveTo>
                  <a:cubicBezTo>
                    <a:pt x="60" y="0"/>
                    <a:pt x="0" y="47"/>
                    <a:pt x="34" y="114"/>
                  </a:cubicBezTo>
                  <a:cubicBezTo>
                    <a:pt x="88" y="414"/>
                    <a:pt x="225" y="686"/>
                    <a:pt x="334" y="986"/>
                  </a:cubicBezTo>
                  <a:cubicBezTo>
                    <a:pt x="344" y="1030"/>
                    <a:pt x="373" y="1047"/>
                    <a:pt x="401" y="1047"/>
                  </a:cubicBezTo>
                  <a:cubicBezTo>
                    <a:pt x="444" y="1047"/>
                    <a:pt x="486" y="1008"/>
                    <a:pt x="470" y="959"/>
                  </a:cubicBezTo>
                  <a:cubicBezTo>
                    <a:pt x="388" y="659"/>
                    <a:pt x="306" y="359"/>
                    <a:pt x="197" y="59"/>
                  </a:cubicBezTo>
                  <a:cubicBezTo>
                    <a:pt x="187" y="18"/>
                    <a:pt x="153" y="0"/>
                    <a:pt x="11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385;p55"/>
            <p:cNvSpPr/>
            <p:nvPr/>
          </p:nvSpPr>
          <p:spPr>
            <a:xfrm>
              <a:off x="2397948" y="2345285"/>
              <a:ext cx="24598" cy="51066"/>
            </a:xfrm>
            <a:custGeom>
              <a:avLst/>
              <a:gdLst/>
              <a:ahLst/>
              <a:cxnLst/>
              <a:rect l="l" t="t" r="r" b="b"/>
              <a:pathLst>
                <a:path w="881" h="1829" extrusionOk="0">
                  <a:moveTo>
                    <a:pt x="140" y="0"/>
                  </a:moveTo>
                  <a:cubicBezTo>
                    <a:pt x="72" y="0"/>
                    <a:pt x="0" y="65"/>
                    <a:pt x="18" y="152"/>
                  </a:cubicBezTo>
                  <a:cubicBezTo>
                    <a:pt x="154" y="697"/>
                    <a:pt x="345" y="1242"/>
                    <a:pt x="617" y="1759"/>
                  </a:cubicBezTo>
                  <a:cubicBezTo>
                    <a:pt x="646" y="1807"/>
                    <a:pt x="688" y="1828"/>
                    <a:pt x="729" y="1828"/>
                  </a:cubicBezTo>
                  <a:cubicBezTo>
                    <a:pt x="806" y="1828"/>
                    <a:pt x="880" y="1757"/>
                    <a:pt x="862" y="1650"/>
                  </a:cubicBezTo>
                  <a:cubicBezTo>
                    <a:pt x="726" y="1105"/>
                    <a:pt x="508" y="561"/>
                    <a:pt x="236" y="70"/>
                  </a:cubicBezTo>
                  <a:cubicBezTo>
                    <a:pt x="216" y="21"/>
                    <a:pt x="179" y="0"/>
                    <a:pt x="14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1386;p55"/>
          <p:cNvGrpSpPr/>
          <p:nvPr/>
        </p:nvGrpSpPr>
        <p:grpSpPr>
          <a:xfrm flipH="1">
            <a:off x="4934215" y="-19"/>
            <a:ext cx="2857270" cy="2973193"/>
            <a:chOff x="1317540" y="422820"/>
            <a:chExt cx="2607950" cy="2714005"/>
          </a:xfrm>
        </p:grpSpPr>
        <p:grpSp>
          <p:nvGrpSpPr>
            <p:cNvPr id="307" name="Google Shape;1387;p55"/>
            <p:cNvGrpSpPr/>
            <p:nvPr/>
          </p:nvGrpSpPr>
          <p:grpSpPr>
            <a:xfrm>
              <a:off x="3511065" y="789213"/>
              <a:ext cx="414425" cy="294200"/>
              <a:chOff x="4636400" y="2655400"/>
              <a:chExt cx="414425" cy="294200"/>
            </a:xfrm>
          </p:grpSpPr>
          <p:sp>
            <p:nvSpPr>
              <p:cNvPr id="334" name="Google Shape;1388;p55"/>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389;p55"/>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390;p55"/>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391;p55"/>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392;p55"/>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393;p55"/>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394;p55"/>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1395;p55"/>
            <p:cNvGrpSpPr/>
            <p:nvPr/>
          </p:nvGrpSpPr>
          <p:grpSpPr>
            <a:xfrm rot="1747851">
              <a:off x="2592643" y="492631"/>
              <a:ext cx="455645" cy="649767"/>
              <a:chOff x="8229025" y="-95525"/>
              <a:chExt cx="455650" cy="649775"/>
            </a:xfrm>
          </p:grpSpPr>
          <p:sp>
            <p:nvSpPr>
              <p:cNvPr id="326" name="Google Shape;1396;p55"/>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397;p55"/>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398;p55"/>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399;p55"/>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400;p55"/>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401;p55"/>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402;p55"/>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403;p55"/>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1404;p55"/>
            <p:cNvGrpSpPr/>
            <p:nvPr/>
          </p:nvGrpSpPr>
          <p:grpSpPr>
            <a:xfrm rot="3029405">
              <a:off x="2165927" y="1315522"/>
              <a:ext cx="455641" cy="649763"/>
              <a:chOff x="8229025" y="-95525"/>
              <a:chExt cx="455650" cy="649775"/>
            </a:xfrm>
          </p:grpSpPr>
          <p:sp>
            <p:nvSpPr>
              <p:cNvPr id="318" name="Google Shape;1405;p55"/>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406;p55"/>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407;p55"/>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408;p55"/>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409;p55"/>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410;p55"/>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411;p55"/>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412;p55"/>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1413;p55"/>
            <p:cNvGrpSpPr/>
            <p:nvPr/>
          </p:nvGrpSpPr>
          <p:grpSpPr>
            <a:xfrm>
              <a:off x="1317540" y="2842625"/>
              <a:ext cx="414425" cy="294200"/>
              <a:chOff x="4636400" y="2655400"/>
              <a:chExt cx="414425" cy="294200"/>
            </a:xfrm>
          </p:grpSpPr>
          <p:sp>
            <p:nvSpPr>
              <p:cNvPr id="311" name="Google Shape;1414;p55"/>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415;p55"/>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416;p55"/>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417;p55"/>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418;p55"/>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419;p55"/>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420;p55"/>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108695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67"/>
          <p:cNvSpPr txBox="1">
            <a:spLocks noGrp="1"/>
          </p:cNvSpPr>
          <p:nvPr>
            <p:ph type="title"/>
          </p:nvPr>
        </p:nvSpPr>
        <p:spPr>
          <a:xfrm>
            <a:off x="719650" y="539500"/>
            <a:ext cx="81648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latin typeface="Britannic Bold" panose="020B0903060703020204" pitchFamily="34" charset="0"/>
              </a:rPr>
              <a:t>Insights</a:t>
            </a:r>
            <a:endParaRPr dirty="0">
              <a:latin typeface="Britannic Bold" panose="020B0903060703020204" pitchFamily="34" charset="0"/>
            </a:endParaRPr>
          </a:p>
        </p:txBody>
      </p:sp>
      <p:sp>
        <p:nvSpPr>
          <p:cNvPr id="1887" name="Google Shape;1887;p67"/>
          <p:cNvSpPr txBox="1"/>
          <p:nvPr/>
        </p:nvSpPr>
        <p:spPr>
          <a:xfrm>
            <a:off x="2310240" y="2406989"/>
            <a:ext cx="1845900" cy="44941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smtClean="0">
                <a:solidFill>
                  <a:schemeClr val="dk1"/>
                </a:solidFill>
                <a:latin typeface="Barlow"/>
                <a:ea typeface="Barlow"/>
                <a:cs typeface="Barlow"/>
                <a:sym typeface="Barlow"/>
              </a:rPr>
              <a:t>2 Predictive Models </a:t>
            </a:r>
            <a:endParaRPr sz="1600" dirty="0">
              <a:solidFill>
                <a:schemeClr val="dk1"/>
              </a:solidFill>
              <a:latin typeface="Barlow"/>
              <a:ea typeface="Barlow"/>
              <a:cs typeface="Barlow"/>
              <a:sym typeface="Barlow"/>
            </a:endParaRPr>
          </a:p>
        </p:txBody>
      </p:sp>
      <p:sp>
        <p:nvSpPr>
          <p:cNvPr id="1888" name="Google Shape;1888;p67"/>
          <p:cNvSpPr txBox="1"/>
          <p:nvPr/>
        </p:nvSpPr>
        <p:spPr>
          <a:xfrm>
            <a:off x="2432715" y="1981204"/>
            <a:ext cx="1845900" cy="36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600" dirty="0" smtClean="0">
                <a:solidFill>
                  <a:schemeClr val="accent1"/>
                </a:solidFill>
                <a:latin typeface="Barlow Black"/>
                <a:ea typeface="Barlow Black"/>
                <a:cs typeface="Barlow Black"/>
                <a:sym typeface="Barlow Black"/>
              </a:rPr>
              <a:t>Flexibility</a:t>
            </a:r>
            <a:endParaRPr sz="2600" dirty="0">
              <a:solidFill>
                <a:schemeClr val="accent1"/>
              </a:solidFill>
              <a:latin typeface="Barlow Black"/>
              <a:ea typeface="Barlow Black"/>
              <a:cs typeface="Barlow Black"/>
              <a:sym typeface="Barlow Black"/>
            </a:endParaRPr>
          </a:p>
        </p:txBody>
      </p:sp>
      <p:sp>
        <p:nvSpPr>
          <p:cNvPr id="1890" name="Google Shape;1890;p67"/>
          <p:cNvSpPr txBox="1"/>
          <p:nvPr/>
        </p:nvSpPr>
        <p:spPr>
          <a:xfrm>
            <a:off x="2337951" y="3396883"/>
            <a:ext cx="2038296" cy="3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600" dirty="0" smtClean="0">
                <a:solidFill>
                  <a:schemeClr val="accent1"/>
                </a:solidFill>
                <a:latin typeface="Barlow Black"/>
                <a:ea typeface="Barlow Black"/>
                <a:cs typeface="Barlow Black"/>
                <a:sym typeface="Barlow Black"/>
              </a:rPr>
              <a:t>CNN Result </a:t>
            </a:r>
            <a:endParaRPr sz="2600" dirty="0">
              <a:solidFill>
                <a:schemeClr val="accent1"/>
              </a:solidFill>
              <a:latin typeface="Barlow Black"/>
              <a:ea typeface="Barlow Black"/>
              <a:cs typeface="Barlow Black"/>
              <a:sym typeface="Barlow Black"/>
            </a:endParaRPr>
          </a:p>
        </p:txBody>
      </p:sp>
      <p:sp>
        <p:nvSpPr>
          <p:cNvPr id="1892" name="Google Shape;1892;p67"/>
          <p:cNvSpPr txBox="1"/>
          <p:nvPr/>
        </p:nvSpPr>
        <p:spPr>
          <a:xfrm>
            <a:off x="5809335" y="3396043"/>
            <a:ext cx="2836263" cy="3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smtClean="0">
                <a:solidFill>
                  <a:schemeClr val="accent1"/>
                </a:solidFill>
                <a:latin typeface="Barlow Black"/>
                <a:ea typeface="Barlow Black"/>
                <a:cs typeface="Barlow Black"/>
                <a:sym typeface="Barlow Black"/>
              </a:rPr>
              <a:t>PyTorch </a:t>
            </a:r>
            <a:endParaRPr sz="2400" dirty="0">
              <a:solidFill>
                <a:schemeClr val="accent1"/>
              </a:solidFill>
              <a:latin typeface="Barlow Black"/>
              <a:ea typeface="Barlow Black"/>
              <a:cs typeface="Barlow Black"/>
              <a:sym typeface="Barlow Black"/>
            </a:endParaRPr>
          </a:p>
        </p:txBody>
      </p:sp>
      <p:sp>
        <p:nvSpPr>
          <p:cNvPr id="1893" name="Google Shape;1893;p67"/>
          <p:cNvSpPr txBox="1"/>
          <p:nvPr/>
        </p:nvSpPr>
        <p:spPr>
          <a:xfrm>
            <a:off x="5985008" y="2382424"/>
            <a:ext cx="1847400" cy="47398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smtClean="0">
                <a:solidFill>
                  <a:schemeClr val="dk1"/>
                </a:solidFill>
                <a:latin typeface="Barlow"/>
                <a:ea typeface="Barlow"/>
                <a:cs typeface="Barlow"/>
                <a:sym typeface="Barlow"/>
              </a:rPr>
              <a:t>Consistent and Accurate results </a:t>
            </a:r>
            <a:endParaRPr sz="1600" dirty="0">
              <a:solidFill>
                <a:schemeClr val="dk1"/>
              </a:solidFill>
              <a:latin typeface="Barlow"/>
              <a:ea typeface="Barlow"/>
              <a:cs typeface="Barlow"/>
              <a:sym typeface="Barlow"/>
            </a:endParaRPr>
          </a:p>
        </p:txBody>
      </p:sp>
      <p:sp>
        <p:nvSpPr>
          <p:cNvPr id="1894" name="Google Shape;1894;p67"/>
          <p:cNvSpPr txBox="1"/>
          <p:nvPr/>
        </p:nvSpPr>
        <p:spPr>
          <a:xfrm>
            <a:off x="5985011" y="1973475"/>
            <a:ext cx="1847400" cy="3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600" dirty="0" smtClean="0">
                <a:solidFill>
                  <a:schemeClr val="accent1"/>
                </a:solidFill>
                <a:latin typeface="Barlow Black"/>
                <a:ea typeface="Barlow Black"/>
                <a:cs typeface="Barlow Black"/>
                <a:sym typeface="Barlow Black"/>
              </a:rPr>
              <a:t>AI Tools</a:t>
            </a:r>
            <a:endParaRPr sz="2600" dirty="0">
              <a:solidFill>
                <a:schemeClr val="accent1"/>
              </a:solidFill>
              <a:latin typeface="Barlow Black"/>
              <a:ea typeface="Barlow Black"/>
              <a:cs typeface="Barlow Black"/>
              <a:sym typeface="Barlow Black"/>
            </a:endParaRPr>
          </a:p>
        </p:txBody>
      </p:sp>
      <p:sp>
        <p:nvSpPr>
          <p:cNvPr id="1895" name="Google Shape;1895;p67"/>
          <p:cNvSpPr/>
          <p:nvPr/>
        </p:nvSpPr>
        <p:spPr>
          <a:xfrm>
            <a:off x="1503452" y="1896499"/>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1503452" y="3392890"/>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5055752" y="1887941"/>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5055752" y="3384332"/>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21" name="Google Shape;1921;p67"/>
          <p:cNvCxnSpPr/>
          <p:nvPr/>
        </p:nvCxnSpPr>
        <p:spPr>
          <a:xfrm>
            <a:off x="4577521" y="2011525"/>
            <a:ext cx="0" cy="2452200"/>
          </a:xfrm>
          <a:prstGeom prst="straightConnector1">
            <a:avLst/>
          </a:prstGeom>
          <a:noFill/>
          <a:ln w="28575" cap="flat" cmpd="sng">
            <a:solidFill>
              <a:srgbClr val="FFFFFF"/>
            </a:solidFill>
            <a:prstDash val="solid"/>
            <a:round/>
            <a:headEnd type="none" w="med" len="med"/>
            <a:tailEnd type="none" w="med" len="med"/>
          </a:ln>
        </p:spPr>
      </p:cxnSp>
      <p:cxnSp>
        <p:nvCxnSpPr>
          <p:cNvPr id="1922" name="Google Shape;1922;p67"/>
          <p:cNvCxnSpPr/>
          <p:nvPr/>
        </p:nvCxnSpPr>
        <p:spPr>
          <a:xfrm rot="10800000">
            <a:off x="1503383" y="3049400"/>
            <a:ext cx="2595900" cy="0"/>
          </a:xfrm>
          <a:prstGeom prst="straightConnector1">
            <a:avLst/>
          </a:prstGeom>
          <a:noFill/>
          <a:ln w="28575" cap="flat" cmpd="sng">
            <a:solidFill>
              <a:srgbClr val="FFFFFF"/>
            </a:solidFill>
            <a:prstDash val="solid"/>
            <a:round/>
            <a:headEnd type="none" w="med" len="med"/>
            <a:tailEnd type="none" w="med" len="med"/>
          </a:ln>
        </p:spPr>
      </p:cxnSp>
      <p:cxnSp>
        <p:nvCxnSpPr>
          <p:cNvPr id="1923" name="Google Shape;1923;p67"/>
          <p:cNvCxnSpPr/>
          <p:nvPr/>
        </p:nvCxnSpPr>
        <p:spPr>
          <a:xfrm rot="10800000">
            <a:off x="5055758" y="3049400"/>
            <a:ext cx="2595900" cy="0"/>
          </a:xfrm>
          <a:prstGeom prst="straightConnector1">
            <a:avLst/>
          </a:prstGeom>
          <a:noFill/>
          <a:ln w="28575" cap="flat" cmpd="sng">
            <a:solidFill>
              <a:srgbClr val="FFFFFF"/>
            </a:solidFill>
            <a:prstDash val="solid"/>
            <a:round/>
            <a:headEnd type="none" w="med" len="med"/>
            <a:tailEnd type="none" w="med" len="med"/>
          </a:ln>
        </p:spPr>
      </p:cxnSp>
      <p:grpSp>
        <p:nvGrpSpPr>
          <p:cNvPr id="43" name="Google Shape;11088;p83"/>
          <p:cNvGrpSpPr/>
          <p:nvPr/>
        </p:nvGrpSpPr>
        <p:grpSpPr>
          <a:xfrm>
            <a:off x="5195288" y="3527415"/>
            <a:ext cx="546385" cy="557449"/>
            <a:chOff x="-65129950" y="2646800"/>
            <a:chExt cx="311125" cy="317425"/>
          </a:xfrm>
        </p:grpSpPr>
        <p:sp>
          <p:nvSpPr>
            <p:cNvPr id="44" name="Google Shape;11089;p8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090;p8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0503;p81"/>
          <p:cNvGrpSpPr/>
          <p:nvPr/>
        </p:nvGrpSpPr>
        <p:grpSpPr>
          <a:xfrm>
            <a:off x="1668139" y="2026472"/>
            <a:ext cx="481177" cy="542489"/>
            <a:chOff x="3299850" y="238575"/>
            <a:chExt cx="427725" cy="482225"/>
          </a:xfrm>
        </p:grpSpPr>
        <p:sp>
          <p:nvSpPr>
            <p:cNvPr id="50" name="Google Shape;10504;p8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 name="Google Shape;10505;p8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 name="Google Shape;10506;p8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10507;p8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 name="Google Shape;10508;p8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 name="Google Shape;10713;p81"/>
          <p:cNvGrpSpPr/>
          <p:nvPr/>
        </p:nvGrpSpPr>
        <p:grpSpPr>
          <a:xfrm>
            <a:off x="1591182" y="3491120"/>
            <a:ext cx="636131" cy="636097"/>
            <a:chOff x="5053900" y="3804850"/>
            <a:chExt cx="483150" cy="483125"/>
          </a:xfrm>
        </p:grpSpPr>
        <p:sp>
          <p:nvSpPr>
            <p:cNvPr id="56" name="Google Shape;10714;p8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 name="Google Shape;10715;p8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 name="Google Shape;10716;p8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10717;p8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 name="Google Shape;10763;p81"/>
          <p:cNvGrpSpPr/>
          <p:nvPr/>
        </p:nvGrpSpPr>
        <p:grpSpPr>
          <a:xfrm>
            <a:off x="5127625" y="1963087"/>
            <a:ext cx="681710" cy="681710"/>
            <a:chOff x="1487200" y="4993750"/>
            <a:chExt cx="483125" cy="483125"/>
          </a:xfrm>
        </p:grpSpPr>
        <p:sp>
          <p:nvSpPr>
            <p:cNvPr id="61" name="Google Shape;10764;p8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10765;p8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 name="Google Shape;1892;p67"/>
          <p:cNvSpPr txBox="1"/>
          <p:nvPr/>
        </p:nvSpPr>
        <p:spPr>
          <a:xfrm>
            <a:off x="5846115" y="3836906"/>
            <a:ext cx="2836263" cy="3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smtClean="0">
                <a:solidFill>
                  <a:schemeClr val="accent1"/>
                </a:solidFill>
                <a:latin typeface="Barlow Black"/>
                <a:ea typeface="Barlow Black"/>
                <a:cs typeface="Barlow Black"/>
                <a:sym typeface="Barlow Black"/>
              </a:rPr>
              <a:t>Transfer Learning</a:t>
            </a:r>
            <a:endParaRPr sz="2400" dirty="0">
              <a:solidFill>
                <a:schemeClr val="accent1"/>
              </a:solidFill>
              <a:latin typeface="Barlow Black"/>
              <a:ea typeface="Barlow Black"/>
              <a:cs typeface="Barlow Black"/>
              <a:sym typeface="Barlow Black"/>
            </a:endParaRPr>
          </a:p>
        </p:txBody>
      </p:sp>
      <p:sp>
        <p:nvSpPr>
          <p:cNvPr id="35" name="Google Shape;1890;p67"/>
          <p:cNvSpPr txBox="1"/>
          <p:nvPr/>
        </p:nvSpPr>
        <p:spPr>
          <a:xfrm>
            <a:off x="2336517" y="3830237"/>
            <a:ext cx="2038296" cy="36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600" dirty="0" smtClean="0">
                <a:solidFill>
                  <a:schemeClr val="accent1"/>
                </a:solidFill>
                <a:latin typeface="Barlow Black"/>
                <a:ea typeface="Barlow Black"/>
                <a:cs typeface="Barlow Black"/>
                <a:sym typeface="Barlow Black"/>
              </a:rPr>
              <a:t>Web App</a:t>
            </a:r>
            <a:endParaRPr sz="2600" dirty="0">
              <a:solidFill>
                <a:schemeClr val="accent1"/>
              </a:solidFill>
              <a:latin typeface="Barlow Black"/>
              <a:ea typeface="Barlow Black"/>
              <a:cs typeface="Barlow Black"/>
              <a:sym typeface="Barlow Black"/>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8"/>
        <p:cNvGrpSpPr/>
        <p:nvPr/>
      </p:nvGrpSpPr>
      <p:grpSpPr>
        <a:xfrm>
          <a:off x="0" y="0"/>
          <a:ext cx="0" cy="0"/>
          <a:chOff x="0" y="0"/>
          <a:chExt cx="0" cy="0"/>
        </a:xfrm>
      </p:grpSpPr>
      <p:sp>
        <p:nvSpPr>
          <p:cNvPr id="909" name="Google Shape;909;p42"/>
          <p:cNvSpPr txBox="1">
            <a:spLocks noGrp="1"/>
          </p:cNvSpPr>
          <p:nvPr>
            <p:ph type="ctrTitle"/>
          </p:nvPr>
        </p:nvSpPr>
        <p:spPr>
          <a:xfrm flipH="1">
            <a:off x="1434450" y="3656863"/>
            <a:ext cx="6275100" cy="4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smtClean="0">
                <a:latin typeface="Britannic Bold" panose="020B0903060703020204" pitchFamily="34" charset="0"/>
              </a:rPr>
              <a:t>—Mahatma Gandhi</a:t>
            </a:r>
            <a:endParaRPr sz="3200" dirty="0">
              <a:latin typeface="Britannic Bold" panose="020B0903060703020204" pitchFamily="34" charset="0"/>
            </a:endParaRPr>
          </a:p>
        </p:txBody>
      </p:sp>
      <p:sp>
        <p:nvSpPr>
          <p:cNvPr id="910" name="Google Shape;910;p42"/>
          <p:cNvSpPr txBox="1">
            <a:spLocks noGrp="1"/>
          </p:cNvSpPr>
          <p:nvPr>
            <p:ph type="subTitle" idx="1"/>
          </p:nvPr>
        </p:nvSpPr>
        <p:spPr>
          <a:xfrm flipH="1">
            <a:off x="1796850" y="1535291"/>
            <a:ext cx="5550300" cy="206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smtClean="0"/>
              <a:t>“A </a:t>
            </a:r>
            <a:r>
              <a:rPr lang="en" sz="3200" b="1" dirty="0" smtClean="0">
                <a:solidFill>
                  <a:schemeClr val="accent6">
                    <a:lumMod val="50000"/>
                  </a:schemeClr>
                </a:solidFill>
              </a:rPr>
              <a:t>correct</a:t>
            </a:r>
            <a:r>
              <a:rPr lang="en" sz="3200" b="1" dirty="0" smtClean="0"/>
              <a:t> diagnosis is three-fourths t</a:t>
            </a:r>
            <a:r>
              <a:rPr lang="en-US" sz="3200" b="1" dirty="0" smtClean="0"/>
              <a:t>he</a:t>
            </a:r>
            <a:r>
              <a:rPr lang="en" sz="3200" b="1" dirty="0" smtClean="0"/>
              <a:t> remedy.”</a:t>
            </a:r>
            <a:endParaRPr sz="32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10">
                                            <p:txEl>
                                              <p:pRg st="0" end="0"/>
                                            </p:txEl>
                                          </p:spTgt>
                                        </p:tgtEl>
                                        <p:attrNameLst>
                                          <p:attrName>style.visibility</p:attrName>
                                        </p:attrNameLst>
                                      </p:cBhvr>
                                      <p:to>
                                        <p:strVal val="visible"/>
                                      </p:to>
                                    </p:set>
                                    <p:animEffect transition="in" filter="fade">
                                      <p:cBhvr>
                                        <p:cTn id="7" dur="500"/>
                                        <p:tgtEl>
                                          <p:spTgt spid="9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09"/>
                                        </p:tgtEl>
                                        <p:attrNameLst>
                                          <p:attrName>style.visibility</p:attrName>
                                        </p:attrNameLst>
                                      </p:cBhvr>
                                      <p:to>
                                        <p:strVal val="visible"/>
                                      </p:to>
                                    </p:set>
                                    <p:animEffect transition="in" filter="fade">
                                      <p:cBhvr>
                                        <p:cTn id="10" dur="500"/>
                                        <p:tgtEl>
                                          <p:spTgt spid="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9"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41"/>
        <p:cNvGrpSpPr/>
        <p:nvPr/>
      </p:nvGrpSpPr>
      <p:grpSpPr>
        <a:xfrm>
          <a:off x="0" y="0"/>
          <a:ext cx="0" cy="0"/>
          <a:chOff x="0" y="0"/>
          <a:chExt cx="0" cy="0"/>
        </a:xfrm>
      </p:grpSpPr>
      <p:sp>
        <p:nvSpPr>
          <p:cNvPr id="1942" name="Google Shape;1942;p69"/>
          <p:cNvSpPr txBox="1">
            <a:spLocks noGrp="1"/>
          </p:cNvSpPr>
          <p:nvPr>
            <p:ph type="ctrTitle"/>
          </p:nvPr>
        </p:nvSpPr>
        <p:spPr>
          <a:xfrm>
            <a:off x="1274700" y="893125"/>
            <a:ext cx="6137400" cy="130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latin typeface="Britannic Bold" panose="020B0903060703020204" pitchFamily="34" charset="0"/>
              </a:rPr>
              <a:t>Thanks!</a:t>
            </a:r>
            <a:endParaRPr sz="6000" dirty="0">
              <a:latin typeface="Britannic Bold" panose="020B0903060703020204" pitchFamily="34" charset="0"/>
            </a:endParaRPr>
          </a:p>
        </p:txBody>
      </p:sp>
      <p:sp>
        <p:nvSpPr>
          <p:cNvPr id="1943" name="Google Shape;1943;p69"/>
          <p:cNvSpPr txBox="1">
            <a:spLocks noGrp="1"/>
          </p:cNvSpPr>
          <p:nvPr>
            <p:ph type="subTitle" idx="1"/>
          </p:nvPr>
        </p:nvSpPr>
        <p:spPr>
          <a:xfrm>
            <a:off x="1274700" y="2534150"/>
            <a:ext cx="3309300" cy="6354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dirty="0">
                <a:solidFill>
                  <a:schemeClr val="accent1"/>
                </a:solidFill>
                <a:latin typeface="Barlow Black"/>
                <a:ea typeface="Barlow Black"/>
                <a:cs typeface="Barlow Black"/>
                <a:sym typeface="Barlow Black"/>
              </a:rPr>
              <a:t>DO YOU HAVE ANY QUESTIONS</a:t>
            </a:r>
            <a:r>
              <a:rPr lang="en" sz="1600" dirty="0" smtClean="0">
                <a:solidFill>
                  <a:schemeClr val="accent1"/>
                </a:solidFill>
                <a:latin typeface="Barlow Black"/>
                <a:ea typeface="Barlow Black"/>
                <a:cs typeface="Barlow Black"/>
                <a:sym typeface="Barlow Black"/>
              </a:rPr>
              <a:t>?</a:t>
            </a:r>
            <a:endParaRPr sz="1600" dirty="0">
              <a:solidFill>
                <a:schemeClr val="accent1"/>
              </a:solidFill>
              <a:latin typeface="Barlow Black"/>
              <a:ea typeface="Barlow Black"/>
              <a:cs typeface="Barlow Black"/>
              <a:sym typeface="Barlow Black"/>
            </a:endParaRPr>
          </a:p>
        </p:txBody>
      </p:sp>
      <p:sp>
        <p:nvSpPr>
          <p:cNvPr id="1944" name="Google Shape;1944;p69"/>
          <p:cNvSpPr txBox="1"/>
          <p:nvPr/>
        </p:nvSpPr>
        <p:spPr>
          <a:xfrm>
            <a:off x="1274700" y="4072383"/>
            <a:ext cx="3309300" cy="25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1"/>
                </a:solidFill>
                <a:latin typeface="Barlow Black"/>
                <a:ea typeface="Barlow Black"/>
                <a:cs typeface="Barlow Black"/>
                <a:sym typeface="Barlow Black"/>
              </a:rPr>
              <a:t>Please keep this slide for attribution.</a:t>
            </a:r>
            <a:endParaRPr sz="1200">
              <a:solidFill>
                <a:schemeClr val="accent1"/>
              </a:solidFill>
              <a:latin typeface="Barlow Black"/>
              <a:ea typeface="Barlow Black"/>
              <a:cs typeface="Barlow Black"/>
              <a:sym typeface="Barlow Black"/>
            </a:endParaRPr>
          </a:p>
        </p:txBody>
      </p:sp>
      <p:sp>
        <p:nvSpPr>
          <p:cNvPr id="1945" name="Google Shape;1945;p69"/>
          <p:cNvSpPr/>
          <p:nvPr/>
        </p:nvSpPr>
        <p:spPr>
          <a:xfrm rot="-5400000">
            <a:off x="5681174"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rot="-5400000">
            <a:off x="6365546"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rot="-5400000">
            <a:off x="7050095"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 name="Google Shape;1954;p69"/>
          <p:cNvGrpSpPr/>
          <p:nvPr/>
        </p:nvGrpSpPr>
        <p:grpSpPr>
          <a:xfrm>
            <a:off x="6495512" y="3866942"/>
            <a:ext cx="312768" cy="312768"/>
            <a:chOff x="1323129" y="2571761"/>
            <a:chExt cx="417024" cy="417024"/>
          </a:xfrm>
        </p:grpSpPr>
        <p:sp>
          <p:nvSpPr>
            <p:cNvPr id="1955" name="Google Shape;1955;p69"/>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69"/>
          <p:cNvGrpSpPr/>
          <p:nvPr/>
        </p:nvGrpSpPr>
        <p:grpSpPr>
          <a:xfrm>
            <a:off x="5110015" y="968913"/>
            <a:ext cx="3521188" cy="2850438"/>
            <a:chOff x="5110015" y="968913"/>
            <a:chExt cx="3521188" cy="2850438"/>
          </a:xfrm>
        </p:grpSpPr>
        <p:grpSp>
          <p:nvGrpSpPr>
            <p:cNvPr id="1960" name="Google Shape;1960;p69"/>
            <p:cNvGrpSpPr/>
            <p:nvPr/>
          </p:nvGrpSpPr>
          <p:grpSpPr>
            <a:xfrm flipH="1">
              <a:off x="5110015" y="1754125"/>
              <a:ext cx="414425" cy="294200"/>
              <a:chOff x="4636400" y="2655400"/>
              <a:chExt cx="414425" cy="294200"/>
            </a:xfrm>
          </p:grpSpPr>
          <p:sp>
            <p:nvSpPr>
              <p:cNvPr id="1961" name="Google Shape;1961;p69"/>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69"/>
            <p:cNvGrpSpPr/>
            <p:nvPr/>
          </p:nvGrpSpPr>
          <p:grpSpPr>
            <a:xfrm rot="-1784480" flipH="1">
              <a:off x="6801653" y="2630389"/>
              <a:ext cx="336010" cy="374986"/>
              <a:chOff x="8025825" y="930775"/>
              <a:chExt cx="336000" cy="374975"/>
            </a:xfrm>
          </p:grpSpPr>
          <p:sp>
            <p:nvSpPr>
              <p:cNvPr id="1969" name="Google Shape;1969;p69"/>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69"/>
            <p:cNvGrpSpPr/>
            <p:nvPr/>
          </p:nvGrpSpPr>
          <p:grpSpPr>
            <a:xfrm rot="-1747851" flipH="1">
              <a:off x="5978267" y="1997818"/>
              <a:ext cx="455645" cy="649767"/>
              <a:chOff x="8229025" y="-95525"/>
              <a:chExt cx="455650" cy="649775"/>
            </a:xfrm>
          </p:grpSpPr>
          <p:sp>
            <p:nvSpPr>
              <p:cNvPr id="1976" name="Google Shape;1976;p69"/>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69"/>
            <p:cNvGrpSpPr/>
            <p:nvPr/>
          </p:nvGrpSpPr>
          <p:grpSpPr>
            <a:xfrm flipH="1">
              <a:off x="5527015" y="968913"/>
              <a:ext cx="728500" cy="639525"/>
              <a:chOff x="1434550" y="4732575"/>
              <a:chExt cx="728500" cy="639525"/>
            </a:xfrm>
          </p:grpSpPr>
          <p:sp>
            <p:nvSpPr>
              <p:cNvPr id="1985" name="Google Shape;1985;p69"/>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69"/>
            <p:cNvGrpSpPr/>
            <p:nvPr/>
          </p:nvGrpSpPr>
          <p:grpSpPr>
            <a:xfrm rot="-3029405" flipH="1">
              <a:off x="7800574" y="2602322"/>
              <a:ext cx="455641" cy="649763"/>
              <a:chOff x="8229025" y="-95525"/>
              <a:chExt cx="455650" cy="649775"/>
            </a:xfrm>
          </p:grpSpPr>
          <p:sp>
            <p:nvSpPr>
              <p:cNvPr id="1999" name="Google Shape;1999;p69"/>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69"/>
            <p:cNvGrpSpPr/>
            <p:nvPr/>
          </p:nvGrpSpPr>
          <p:grpSpPr>
            <a:xfrm flipH="1">
              <a:off x="8216778" y="3525150"/>
              <a:ext cx="414425" cy="294200"/>
              <a:chOff x="4636400" y="2655400"/>
              <a:chExt cx="414425" cy="294200"/>
            </a:xfrm>
          </p:grpSpPr>
          <p:sp>
            <p:nvSpPr>
              <p:cNvPr id="2008" name="Google Shape;2008;p69"/>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69"/>
            <p:cNvGrpSpPr/>
            <p:nvPr/>
          </p:nvGrpSpPr>
          <p:grpSpPr>
            <a:xfrm rot="9726518" flipH="1">
              <a:off x="7235436" y="1897045"/>
              <a:ext cx="79547" cy="187492"/>
              <a:chOff x="7955425" y="1825375"/>
              <a:chExt cx="79550" cy="187500"/>
            </a:xfrm>
          </p:grpSpPr>
          <p:sp>
            <p:nvSpPr>
              <p:cNvPr id="2016" name="Google Shape;2016;p69"/>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8" name="Picture 4" descr="Github, mark icon">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66792" y="3821709"/>
            <a:ext cx="401464" cy="3772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edium With Circle Svg Png Icon Free Download (#424230) - OnlineWebFonts.CO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19799" y="3797685"/>
            <a:ext cx="433291" cy="4332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862663" y="4292525"/>
            <a:ext cx="1584727" cy="307777"/>
          </a:xfrm>
          <a:prstGeom prst="rect">
            <a:avLst/>
          </a:prstGeom>
          <a:noFill/>
        </p:spPr>
        <p:txBody>
          <a:bodyPr wrap="square" rtlCol="0">
            <a:spAutoFit/>
          </a:bodyPr>
          <a:lstStyle/>
          <a:p>
            <a:r>
              <a:rPr lang="en-US" b="1" dirty="0" smtClean="0">
                <a:solidFill>
                  <a:schemeClr val="accent6">
                    <a:lumMod val="75000"/>
                  </a:schemeClr>
                </a:solidFill>
              </a:rPr>
              <a:t>@ sitingkoh1808</a:t>
            </a:r>
            <a:endParaRPr lang="en-US" b="1" dirty="0">
              <a:solidFill>
                <a:schemeClr val="accent6">
                  <a:lumMod val="7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4"/>
        <p:cNvGrpSpPr/>
        <p:nvPr/>
      </p:nvGrpSpPr>
      <p:grpSpPr>
        <a:xfrm>
          <a:off x="0" y="0"/>
          <a:ext cx="0" cy="0"/>
          <a:chOff x="0" y="0"/>
          <a:chExt cx="0" cy="0"/>
        </a:xfrm>
      </p:grpSpPr>
      <p:sp>
        <p:nvSpPr>
          <p:cNvPr id="505" name="Google Shape;505;p37"/>
          <p:cNvSpPr txBox="1">
            <a:spLocks noGrp="1"/>
          </p:cNvSpPr>
          <p:nvPr>
            <p:ph type="title" idx="2"/>
          </p:nvPr>
        </p:nvSpPr>
        <p:spPr>
          <a:xfrm flipH="1">
            <a:off x="7824492" y="1588775"/>
            <a:ext cx="736200" cy="112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a:t>
            </a:r>
            <a:endParaRPr/>
          </a:p>
        </p:txBody>
      </p:sp>
      <p:sp>
        <p:nvSpPr>
          <p:cNvPr id="507" name="Google Shape;507;p37"/>
          <p:cNvSpPr txBox="1">
            <a:spLocks noGrp="1"/>
          </p:cNvSpPr>
          <p:nvPr>
            <p:ph type="title"/>
          </p:nvPr>
        </p:nvSpPr>
        <p:spPr>
          <a:xfrm>
            <a:off x="3459284" y="2072695"/>
            <a:ext cx="4672500" cy="6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6000" dirty="0">
                <a:latin typeface="Britannic Bold" panose="020B0903060703020204" pitchFamily="34" charset="0"/>
              </a:rPr>
              <a:t>Introduction</a:t>
            </a:r>
            <a:endParaRPr sz="6000" dirty="0">
              <a:latin typeface="Britannic Bold" panose="020B0903060703020204" pitchFamily="34" charset="0"/>
            </a:endParaRPr>
          </a:p>
        </p:txBody>
      </p:sp>
      <p:grpSp>
        <p:nvGrpSpPr>
          <p:cNvPr id="508" name="Google Shape;508;p37"/>
          <p:cNvGrpSpPr/>
          <p:nvPr/>
        </p:nvGrpSpPr>
        <p:grpSpPr>
          <a:xfrm>
            <a:off x="719993" y="1154681"/>
            <a:ext cx="3162095" cy="2834130"/>
            <a:chOff x="1915625" y="506375"/>
            <a:chExt cx="3950150" cy="3540450"/>
          </a:xfrm>
        </p:grpSpPr>
        <p:sp>
          <p:nvSpPr>
            <p:cNvPr id="509" name="Google Shape;509;p37"/>
            <p:cNvSpPr/>
            <p:nvPr/>
          </p:nvSpPr>
          <p:spPr>
            <a:xfrm>
              <a:off x="3370600" y="2032950"/>
              <a:ext cx="217600" cy="499600"/>
            </a:xfrm>
            <a:custGeom>
              <a:avLst/>
              <a:gdLst/>
              <a:ahLst/>
              <a:cxnLst/>
              <a:rect l="l" t="t" r="r" b="b"/>
              <a:pathLst>
                <a:path w="8704" h="19984" extrusionOk="0">
                  <a:moveTo>
                    <a:pt x="5939" y="7893"/>
                  </a:moveTo>
                  <a:cubicBezTo>
                    <a:pt x="6062" y="7893"/>
                    <a:pt x="6207" y="8042"/>
                    <a:pt x="6121" y="8150"/>
                  </a:cubicBezTo>
                  <a:cubicBezTo>
                    <a:pt x="6091" y="8187"/>
                    <a:pt x="6053" y="8202"/>
                    <a:pt x="6014" y="8202"/>
                  </a:cubicBezTo>
                  <a:cubicBezTo>
                    <a:pt x="5889" y="8202"/>
                    <a:pt x="5755" y="8046"/>
                    <a:pt x="5840" y="7939"/>
                  </a:cubicBezTo>
                  <a:cubicBezTo>
                    <a:pt x="5866" y="7907"/>
                    <a:pt x="5902" y="7893"/>
                    <a:pt x="5939" y="7893"/>
                  </a:cubicBezTo>
                  <a:close/>
                  <a:moveTo>
                    <a:pt x="5691" y="1"/>
                  </a:moveTo>
                  <a:cubicBezTo>
                    <a:pt x="5513" y="1"/>
                    <a:pt x="5951" y="955"/>
                    <a:pt x="5995" y="1328"/>
                  </a:cubicBezTo>
                  <a:cubicBezTo>
                    <a:pt x="6318" y="3967"/>
                    <a:pt x="5910" y="6634"/>
                    <a:pt x="4801" y="9048"/>
                  </a:cubicBezTo>
                  <a:cubicBezTo>
                    <a:pt x="3299" y="12361"/>
                    <a:pt x="1" y="15800"/>
                    <a:pt x="1025" y="19562"/>
                  </a:cubicBezTo>
                  <a:cubicBezTo>
                    <a:pt x="1025" y="17962"/>
                    <a:pt x="1390" y="16390"/>
                    <a:pt x="2120" y="14958"/>
                  </a:cubicBezTo>
                  <a:cubicBezTo>
                    <a:pt x="3201" y="12880"/>
                    <a:pt x="4928" y="11280"/>
                    <a:pt x="5489" y="8922"/>
                  </a:cubicBezTo>
                  <a:cubicBezTo>
                    <a:pt x="5502" y="8870"/>
                    <a:pt x="5540" y="8849"/>
                    <a:pt x="5585" y="8849"/>
                  </a:cubicBezTo>
                  <a:cubicBezTo>
                    <a:pt x="5687" y="8849"/>
                    <a:pt x="5827" y="8959"/>
                    <a:pt x="5798" y="9076"/>
                  </a:cubicBezTo>
                  <a:cubicBezTo>
                    <a:pt x="5349" y="10943"/>
                    <a:pt x="4310" y="12221"/>
                    <a:pt x="3257" y="13779"/>
                  </a:cubicBezTo>
                  <a:cubicBezTo>
                    <a:pt x="1952" y="15730"/>
                    <a:pt x="1334" y="17681"/>
                    <a:pt x="1348" y="19983"/>
                  </a:cubicBezTo>
                  <a:cubicBezTo>
                    <a:pt x="1671" y="19043"/>
                    <a:pt x="1840" y="17990"/>
                    <a:pt x="2331" y="17092"/>
                  </a:cubicBezTo>
                  <a:cubicBezTo>
                    <a:pt x="3314" y="15323"/>
                    <a:pt x="4647" y="13779"/>
                    <a:pt x="5602" y="11982"/>
                  </a:cubicBezTo>
                  <a:cubicBezTo>
                    <a:pt x="7230" y="8964"/>
                    <a:pt x="8704" y="3167"/>
                    <a:pt x="6009" y="261"/>
                  </a:cubicBezTo>
                  <a:cubicBezTo>
                    <a:pt x="5839" y="76"/>
                    <a:pt x="5741" y="1"/>
                    <a:pt x="569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186725" y="1852400"/>
              <a:ext cx="117925" cy="565400"/>
            </a:xfrm>
            <a:custGeom>
              <a:avLst/>
              <a:gdLst/>
              <a:ahLst/>
              <a:cxnLst/>
              <a:rect l="l" t="t" r="r" b="b"/>
              <a:pathLst>
                <a:path w="4717" h="22616" extrusionOk="0">
                  <a:moveTo>
                    <a:pt x="2372" y="14020"/>
                  </a:moveTo>
                  <a:cubicBezTo>
                    <a:pt x="2495" y="14020"/>
                    <a:pt x="2641" y="14172"/>
                    <a:pt x="2555" y="14291"/>
                  </a:cubicBezTo>
                  <a:cubicBezTo>
                    <a:pt x="2529" y="14323"/>
                    <a:pt x="2494" y="14337"/>
                    <a:pt x="2457" y="14337"/>
                  </a:cubicBezTo>
                  <a:cubicBezTo>
                    <a:pt x="2334" y="14337"/>
                    <a:pt x="2188" y="14185"/>
                    <a:pt x="2274" y="14066"/>
                  </a:cubicBezTo>
                  <a:cubicBezTo>
                    <a:pt x="2300" y="14034"/>
                    <a:pt x="2335" y="14020"/>
                    <a:pt x="2372" y="14020"/>
                  </a:cubicBezTo>
                  <a:close/>
                  <a:moveTo>
                    <a:pt x="1951" y="1"/>
                  </a:moveTo>
                  <a:lnTo>
                    <a:pt x="1951" y="1"/>
                  </a:lnTo>
                  <a:cubicBezTo>
                    <a:pt x="2667" y="3089"/>
                    <a:pt x="2190" y="6191"/>
                    <a:pt x="1628" y="9322"/>
                  </a:cubicBezTo>
                  <a:cubicBezTo>
                    <a:pt x="828" y="13786"/>
                    <a:pt x="0" y="19190"/>
                    <a:pt x="3355" y="22615"/>
                  </a:cubicBezTo>
                  <a:cubicBezTo>
                    <a:pt x="2330" y="20327"/>
                    <a:pt x="1881" y="17828"/>
                    <a:pt x="2050" y="15344"/>
                  </a:cubicBezTo>
                  <a:cubicBezTo>
                    <a:pt x="2050" y="15260"/>
                    <a:pt x="2103" y="15225"/>
                    <a:pt x="2167" y="15225"/>
                  </a:cubicBezTo>
                  <a:cubicBezTo>
                    <a:pt x="2262" y="15225"/>
                    <a:pt x="2381" y="15304"/>
                    <a:pt x="2372" y="15414"/>
                  </a:cubicBezTo>
                  <a:cubicBezTo>
                    <a:pt x="2246" y="17197"/>
                    <a:pt x="2457" y="18994"/>
                    <a:pt x="2976" y="20706"/>
                  </a:cubicBezTo>
                  <a:cubicBezTo>
                    <a:pt x="2920" y="20481"/>
                    <a:pt x="2878" y="20243"/>
                    <a:pt x="2850" y="19990"/>
                  </a:cubicBezTo>
                  <a:cubicBezTo>
                    <a:pt x="2653" y="18179"/>
                    <a:pt x="2906" y="16340"/>
                    <a:pt x="3285" y="14558"/>
                  </a:cubicBezTo>
                  <a:cubicBezTo>
                    <a:pt x="3776" y="12143"/>
                    <a:pt x="4534" y="9771"/>
                    <a:pt x="4618" y="7286"/>
                  </a:cubicBezTo>
                  <a:cubicBezTo>
                    <a:pt x="4717" y="4465"/>
                    <a:pt x="3636" y="2107"/>
                    <a:pt x="195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983525" y="2098200"/>
              <a:ext cx="1839450" cy="1739900"/>
            </a:xfrm>
            <a:custGeom>
              <a:avLst/>
              <a:gdLst/>
              <a:ahLst/>
              <a:cxnLst/>
              <a:rect l="l" t="t" r="r" b="b"/>
              <a:pathLst>
                <a:path w="73578" h="69596" extrusionOk="0">
                  <a:moveTo>
                    <a:pt x="129" y="0"/>
                  </a:moveTo>
                  <a:cubicBezTo>
                    <a:pt x="0" y="0"/>
                    <a:pt x="43" y="180"/>
                    <a:pt x="415" y="683"/>
                  </a:cubicBezTo>
                  <a:cubicBezTo>
                    <a:pt x="977" y="1455"/>
                    <a:pt x="2184" y="2185"/>
                    <a:pt x="2956" y="2732"/>
                  </a:cubicBezTo>
                  <a:cubicBezTo>
                    <a:pt x="8924" y="7086"/>
                    <a:pt x="15770" y="8098"/>
                    <a:pt x="22937" y="8098"/>
                  </a:cubicBezTo>
                  <a:cubicBezTo>
                    <a:pt x="23187" y="8098"/>
                    <a:pt x="23438" y="8097"/>
                    <a:pt x="23689" y="8095"/>
                  </a:cubicBezTo>
                  <a:cubicBezTo>
                    <a:pt x="25289" y="8077"/>
                    <a:pt x="26890" y="8050"/>
                    <a:pt x="28487" y="8050"/>
                  </a:cubicBezTo>
                  <a:cubicBezTo>
                    <a:pt x="33380" y="8050"/>
                    <a:pt x="38243" y="8308"/>
                    <a:pt x="42962" y="9906"/>
                  </a:cubicBezTo>
                  <a:cubicBezTo>
                    <a:pt x="50879" y="12615"/>
                    <a:pt x="57463" y="18679"/>
                    <a:pt x="60032" y="26750"/>
                  </a:cubicBezTo>
                  <a:cubicBezTo>
                    <a:pt x="62643" y="35032"/>
                    <a:pt x="59905" y="43806"/>
                    <a:pt x="60116" y="52270"/>
                  </a:cubicBezTo>
                  <a:cubicBezTo>
                    <a:pt x="60200" y="55232"/>
                    <a:pt x="60720" y="58166"/>
                    <a:pt x="62194" y="60777"/>
                  </a:cubicBezTo>
                  <a:cubicBezTo>
                    <a:pt x="63246" y="62602"/>
                    <a:pt x="64650" y="64230"/>
                    <a:pt x="66307" y="65550"/>
                  </a:cubicBezTo>
                  <a:cubicBezTo>
                    <a:pt x="66960" y="66075"/>
                    <a:pt x="71767" y="69596"/>
                    <a:pt x="73251" y="69596"/>
                  </a:cubicBezTo>
                  <a:cubicBezTo>
                    <a:pt x="73392" y="69596"/>
                    <a:pt x="73503" y="69564"/>
                    <a:pt x="73578" y="69494"/>
                  </a:cubicBezTo>
                  <a:cubicBezTo>
                    <a:pt x="73536" y="68778"/>
                    <a:pt x="67640" y="65816"/>
                    <a:pt x="66742" y="65115"/>
                  </a:cubicBezTo>
                  <a:cubicBezTo>
                    <a:pt x="65324" y="64020"/>
                    <a:pt x="64103" y="62714"/>
                    <a:pt x="63106" y="61226"/>
                  </a:cubicBezTo>
                  <a:cubicBezTo>
                    <a:pt x="61436" y="58685"/>
                    <a:pt x="60776" y="55752"/>
                    <a:pt x="60649" y="52748"/>
                  </a:cubicBezTo>
                  <a:cubicBezTo>
                    <a:pt x="60200" y="42262"/>
                    <a:pt x="63990" y="31607"/>
                    <a:pt x="58530" y="21823"/>
                  </a:cubicBezTo>
                  <a:cubicBezTo>
                    <a:pt x="53785" y="13303"/>
                    <a:pt x="45124" y="8544"/>
                    <a:pt x="35635" y="7449"/>
                  </a:cubicBezTo>
                  <a:cubicBezTo>
                    <a:pt x="33721" y="7231"/>
                    <a:pt x="31806" y="7166"/>
                    <a:pt x="29892" y="7166"/>
                  </a:cubicBezTo>
                  <a:cubicBezTo>
                    <a:pt x="28845" y="7166"/>
                    <a:pt x="27797" y="7186"/>
                    <a:pt x="26749" y="7210"/>
                  </a:cubicBezTo>
                  <a:cubicBezTo>
                    <a:pt x="26713" y="7238"/>
                    <a:pt x="26677" y="7253"/>
                    <a:pt x="26637" y="7253"/>
                  </a:cubicBezTo>
                  <a:cubicBezTo>
                    <a:pt x="26615" y="7253"/>
                    <a:pt x="26592" y="7248"/>
                    <a:pt x="26567" y="7238"/>
                  </a:cubicBezTo>
                  <a:cubicBezTo>
                    <a:pt x="26335" y="7259"/>
                    <a:pt x="26103" y="7270"/>
                    <a:pt x="25874" y="7270"/>
                  </a:cubicBezTo>
                  <a:cubicBezTo>
                    <a:pt x="25644" y="7270"/>
                    <a:pt x="25416" y="7259"/>
                    <a:pt x="25191" y="7238"/>
                  </a:cubicBezTo>
                  <a:cubicBezTo>
                    <a:pt x="23941" y="7271"/>
                    <a:pt x="22695" y="7299"/>
                    <a:pt x="21452" y="7299"/>
                  </a:cubicBezTo>
                  <a:cubicBezTo>
                    <a:pt x="19470" y="7299"/>
                    <a:pt x="17495" y="7227"/>
                    <a:pt x="15519" y="6986"/>
                  </a:cubicBezTo>
                  <a:cubicBezTo>
                    <a:pt x="12361" y="6621"/>
                    <a:pt x="9315" y="5694"/>
                    <a:pt x="6493" y="4234"/>
                  </a:cubicBezTo>
                  <a:cubicBezTo>
                    <a:pt x="4767" y="3322"/>
                    <a:pt x="3124" y="2227"/>
                    <a:pt x="1622" y="964"/>
                  </a:cubicBezTo>
                  <a:cubicBezTo>
                    <a:pt x="1236" y="651"/>
                    <a:pt x="373" y="0"/>
                    <a:pt x="129"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2225850" y="1840125"/>
              <a:ext cx="378700" cy="422550"/>
            </a:xfrm>
            <a:custGeom>
              <a:avLst/>
              <a:gdLst/>
              <a:ahLst/>
              <a:cxnLst/>
              <a:rect l="l" t="t" r="r" b="b"/>
              <a:pathLst>
                <a:path w="15148" h="16902" extrusionOk="0">
                  <a:moveTo>
                    <a:pt x="7076" y="6412"/>
                  </a:moveTo>
                  <a:cubicBezTo>
                    <a:pt x="7198" y="6412"/>
                    <a:pt x="7341" y="6561"/>
                    <a:pt x="7244" y="6668"/>
                  </a:cubicBezTo>
                  <a:cubicBezTo>
                    <a:pt x="7216" y="6706"/>
                    <a:pt x="7178" y="6722"/>
                    <a:pt x="7139" y="6722"/>
                  </a:cubicBezTo>
                  <a:cubicBezTo>
                    <a:pt x="7018" y="6722"/>
                    <a:pt x="6882" y="6574"/>
                    <a:pt x="6977" y="6458"/>
                  </a:cubicBezTo>
                  <a:cubicBezTo>
                    <a:pt x="7003" y="6425"/>
                    <a:pt x="7039" y="6412"/>
                    <a:pt x="7076" y="6412"/>
                  </a:cubicBezTo>
                  <a:close/>
                  <a:moveTo>
                    <a:pt x="1" y="1"/>
                  </a:moveTo>
                  <a:lnTo>
                    <a:pt x="1" y="1"/>
                  </a:lnTo>
                  <a:cubicBezTo>
                    <a:pt x="2682" y="2176"/>
                    <a:pt x="4268" y="5209"/>
                    <a:pt x="5882" y="8255"/>
                  </a:cubicBezTo>
                  <a:cubicBezTo>
                    <a:pt x="7918" y="12073"/>
                    <a:pt x="10641" y="16382"/>
                    <a:pt x="15147" y="16902"/>
                  </a:cubicBezTo>
                  <a:cubicBezTo>
                    <a:pt x="11441" y="14950"/>
                    <a:pt x="9167" y="11638"/>
                    <a:pt x="7553" y="7833"/>
                  </a:cubicBezTo>
                  <a:cubicBezTo>
                    <a:pt x="7504" y="7711"/>
                    <a:pt x="7583" y="7645"/>
                    <a:pt x="7675" y="7645"/>
                  </a:cubicBezTo>
                  <a:cubicBezTo>
                    <a:pt x="7741" y="7645"/>
                    <a:pt x="7813" y="7679"/>
                    <a:pt x="7848" y="7749"/>
                  </a:cubicBezTo>
                  <a:cubicBezTo>
                    <a:pt x="9181" y="10922"/>
                    <a:pt x="10992" y="13771"/>
                    <a:pt x="13757" y="15737"/>
                  </a:cubicBezTo>
                  <a:cubicBezTo>
                    <a:pt x="13589" y="15596"/>
                    <a:pt x="13421" y="15442"/>
                    <a:pt x="13266" y="15287"/>
                  </a:cubicBezTo>
                  <a:cubicBezTo>
                    <a:pt x="11862" y="13898"/>
                    <a:pt x="10880" y="12143"/>
                    <a:pt x="10009" y="10388"/>
                  </a:cubicBezTo>
                  <a:cubicBezTo>
                    <a:pt x="8915" y="8128"/>
                    <a:pt x="8016" y="5672"/>
                    <a:pt x="6402" y="3707"/>
                  </a:cubicBezTo>
                  <a:cubicBezTo>
                    <a:pt x="4703" y="1629"/>
                    <a:pt x="2513" y="562"/>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1930725" y="1815675"/>
              <a:ext cx="1913675" cy="2038675"/>
            </a:xfrm>
            <a:custGeom>
              <a:avLst/>
              <a:gdLst/>
              <a:ahLst/>
              <a:cxnLst/>
              <a:rect l="l" t="t" r="r" b="b"/>
              <a:pathLst>
                <a:path w="76547" h="81547" extrusionOk="0">
                  <a:moveTo>
                    <a:pt x="11806" y="993"/>
                  </a:moveTo>
                  <a:lnTo>
                    <a:pt x="11806" y="993"/>
                  </a:lnTo>
                  <a:cubicBezTo>
                    <a:pt x="14318" y="1554"/>
                    <a:pt x="16508" y="2607"/>
                    <a:pt x="18207" y="4699"/>
                  </a:cubicBezTo>
                  <a:cubicBezTo>
                    <a:pt x="19821" y="6664"/>
                    <a:pt x="20720" y="9120"/>
                    <a:pt x="21828" y="11380"/>
                  </a:cubicBezTo>
                  <a:cubicBezTo>
                    <a:pt x="22685" y="13135"/>
                    <a:pt x="23681" y="14890"/>
                    <a:pt x="25085" y="16293"/>
                  </a:cubicBezTo>
                  <a:cubicBezTo>
                    <a:pt x="25240" y="16434"/>
                    <a:pt x="25394" y="16588"/>
                    <a:pt x="25562" y="16715"/>
                  </a:cubicBezTo>
                  <a:cubicBezTo>
                    <a:pt x="22797" y="14763"/>
                    <a:pt x="20986" y="11914"/>
                    <a:pt x="19639" y="8741"/>
                  </a:cubicBezTo>
                  <a:cubicBezTo>
                    <a:pt x="19609" y="8664"/>
                    <a:pt x="19539" y="8627"/>
                    <a:pt x="19475" y="8627"/>
                  </a:cubicBezTo>
                  <a:cubicBezTo>
                    <a:pt x="19387" y="8627"/>
                    <a:pt x="19309" y="8696"/>
                    <a:pt x="19358" y="8826"/>
                  </a:cubicBezTo>
                  <a:cubicBezTo>
                    <a:pt x="20972" y="12630"/>
                    <a:pt x="23246" y="15942"/>
                    <a:pt x="26952" y="17894"/>
                  </a:cubicBezTo>
                  <a:cubicBezTo>
                    <a:pt x="22446" y="17374"/>
                    <a:pt x="19723" y="13065"/>
                    <a:pt x="17687" y="9247"/>
                  </a:cubicBezTo>
                  <a:cubicBezTo>
                    <a:pt x="16073" y="6187"/>
                    <a:pt x="14487" y="3154"/>
                    <a:pt x="11806" y="993"/>
                  </a:cubicBezTo>
                  <a:close/>
                  <a:moveTo>
                    <a:pt x="27429" y="17908"/>
                  </a:moveTo>
                  <a:cubicBezTo>
                    <a:pt x="27455" y="17908"/>
                    <a:pt x="27480" y="17919"/>
                    <a:pt x="27505" y="17942"/>
                  </a:cubicBezTo>
                  <a:lnTo>
                    <a:pt x="27505" y="17942"/>
                  </a:lnTo>
                  <a:cubicBezTo>
                    <a:pt x="27498" y="17940"/>
                    <a:pt x="27492" y="17939"/>
                    <a:pt x="27486" y="17939"/>
                  </a:cubicBezTo>
                  <a:cubicBezTo>
                    <a:pt x="27472" y="17939"/>
                    <a:pt x="27457" y="17943"/>
                    <a:pt x="27443" y="17950"/>
                  </a:cubicBezTo>
                  <a:cubicBezTo>
                    <a:pt x="27443" y="17922"/>
                    <a:pt x="27443" y="17908"/>
                    <a:pt x="27429" y="17908"/>
                  </a:cubicBezTo>
                  <a:close/>
                  <a:moveTo>
                    <a:pt x="52191" y="1470"/>
                  </a:moveTo>
                  <a:lnTo>
                    <a:pt x="52191" y="1470"/>
                  </a:lnTo>
                  <a:cubicBezTo>
                    <a:pt x="53890" y="3576"/>
                    <a:pt x="54957" y="5934"/>
                    <a:pt x="54858" y="8755"/>
                  </a:cubicBezTo>
                  <a:cubicBezTo>
                    <a:pt x="54774" y="11240"/>
                    <a:pt x="54016" y="13612"/>
                    <a:pt x="53525" y="16027"/>
                  </a:cubicBezTo>
                  <a:cubicBezTo>
                    <a:pt x="53146" y="17809"/>
                    <a:pt x="52893" y="19634"/>
                    <a:pt x="53090" y="21459"/>
                  </a:cubicBezTo>
                  <a:cubicBezTo>
                    <a:pt x="53118" y="21712"/>
                    <a:pt x="53160" y="21950"/>
                    <a:pt x="53216" y="22175"/>
                  </a:cubicBezTo>
                  <a:cubicBezTo>
                    <a:pt x="52697" y="20463"/>
                    <a:pt x="52500" y="18666"/>
                    <a:pt x="52612" y="16883"/>
                  </a:cubicBezTo>
                  <a:cubicBezTo>
                    <a:pt x="52621" y="16773"/>
                    <a:pt x="52508" y="16694"/>
                    <a:pt x="52413" y="16694"/>
                  </a:cubicBezTo>
                  <a:cubicBezTo>
                    <a:pt x="52350" y="16694"/>
                    <a:pt x="52295" y="16729"/>
                    <a:pt x="52290" y="16813"/>
                  </a:cubicBezTo>
                  <a:cubicBezTo>
                    <a:pt x="52121" y="19297"/>
                    <a:pt x="52570" y="21796"/>
                    <a:pt x="53595" y="24084"/>
                  </a:cubicBezTo>
                  <a:cubicBezTo>
                    <a:pt x="50240" y="20659"/>
                    <a:pt x="51068" y="15255"/>
                    <a:pt x="51868" y="10791"/>
                  </a:cubicBezTo>
                  <a:cubicBezTo>
                    <a:pt x="52430" y="7660"/>
                    <a:pt x="52907" y="4558"/>
                    <a:pt x="52191" y="1470"/>
                  </a:cubicBezTo>
                  <a:close/>
                  <a:moveTo>
                    <a:pt x="63286" y="8692"/>
                  </a:moveTo>
                  <a:cubicBezTo>
                    <a:pt x="63336" y="8692"/>
                    <a:pt x="63434" y="8767"/>
                    <a:pt x="63604" y="8952"/>
                  </a:cubicBezTo>
                  <a:lnTo>
                    <a:pt x="63618" y="8952"/>
                  </a:lnTo>
                  <a:cubicBezTo>
                    <a:pt x="66313" y="11872"/>
                    <a:pt x="64839" y="17655"/>
                    <a:pt x="63211" y="20673"/>
                  </a:cubicBezTo>
                  <a:cubicBezTo>
                    <a:pt x="62256" y="22470"/>
                    <a:pt x="60923" y="24014"/>
                    <a:pt x="59940" y="25783"/>
                  </a:cubicBezTo>
                  <a:cubicBezTo>
                    <a:pt x="59435" y="26681"/>
                    <a:pt x="59280" y="27734"/>
                    <a:pt x="58957" y="28674"/>
                  </a:cubicBezTo>
                  <a:cubicBezTo>
                    <a:pt x="58929" y="26372"/>
                    <a:pt x="59561" y="24421"/>
                    <a:pt x="60866" y="22470"/>
                  </a:cubicBezTo>
                  <a:cubicBezTo>
                    <a:pt x="61919" y="20912"/>
                    <a:pt x="62958" y="19634"/>
                    <a:pt x="63407" y="17767"/>
                  </a:cubicBezTo>
                  <a:cubicBezTo>
                    <a:pt x="63426" y="17643"/>
                    <a:pt x="63295" y="17531"/>
                    <a:pt x="63192" y="17531"/>
                  </a:cubicBezTo>
                  <a:cubicBezTo>
                    <a:pt x="63144" y="17531"/>
                    <a:pt x="63102" y="17555"/>
                    <a:pt x="63084" y="17613"/>
                  </a:cubicBezTo>
                  <a:cubicBezTo>
                    <a:pt x="62537" y="19971"/>
                    <a:pt x="60810" y="21571"/>
                    <a:pt x="59729" y="23649"/>
                  </a:cubicBezTo>
                  <a:cubicBezTo>
                    <a:pt x="58999" y="25081"/>
                    <a:pt x="58620" y="26653"/>
                    <a:pt x="58620" y="28253"/>
                  </a:cubicBezTo>
                  <a:cubicBezTo>
                    <a:pt x="57610" y="24491"/>
                    <a:pt x="60909" y="21052"/>
                    <a:pt x="62411" y="17739"/>
                  </a:cubicBezTo>
                  <a:cubicBezTo>
                    <a:pt x="63519" y="15325"/>
                    <a:pt x="63927" y="12658"/>
                    <a:pt x="63604" y="10019"/>
                  </a:cubicBezTo>
                  <a:cubicBezTo>
                    <a:pt x="63549" y="9646"/>
                    <a:pt x="63109" y="8692"/>
                    <a:pt x="63286" y="8692"/>
                  </a:cubicBezTo>
                  <a:close/>
                  <a:moveTo>
                    <a:pt x="2241" y="11301"/>
                  </a:moveTo>
                  <a:cubicBezTo>
                    <a:pt x="2485" y="11301"/>
                    <a:pt x="3348" y="11952"/>
                    <a:pt x="3734" y="12265"/>
                  </a:cubicBezTo>
                  <a:cubicBezTo>
                    <a:pt x="5236" y="13528"/>
                    <a:pt x="6879" y="14623"/>
                    <a:pt x="8605" y="15535"/>
                  </a:cubicBezTo>
                  <a:cubicBezTo>
                    <a:pt x="11427" y="16995"/>
                    <a:pt x="14473" y="17922"/>
                    <a:pt x="17631" y="18287"/>
                  </a:cubicBezTo>
                  <a:cubicBezTo>
                    <a:pt x="19607" y="18528"/>
                    <a:pt x="21582" y="18600"/>
                    <a:pt x="23564" y="18600"/>
                  </a:cubicBezTo>
                  <a:cubicBezTo>
                    <a:pt x="24807" y="18600"/>
                    <a:pt x="26053" y="18572"/>
                    <a:pt x="27303" y="18539"/>
                  </a:cubicBezTo>
                  <a:cubicBezTo>
                    <a:pt x="27528" y="18560"/>
                    <a:pt x="27756" y="18571"/>
                    <a:pt x="27986" y="18571"/>
                  </a:cubicBezTo>
                  <a:cubicBezTo>
                    <a:pt x="28215" y="18571"/>
                    <a:pt x="28447" y="18560"/>
                    <a:pt x="28679" y="18539"/>
                  </a:cubicBezTo>
                  <a:cubicBezTo>
                    <a:pt x="28704" y="18549"/>
                    <a:pt x="28727" y="18554"/>
                    <a:pt x="28749" y="18554"/>
                  </a:cubicBezTo>
                  <a:cubicBezTo>
                    <a:pt x="28789" y="18554"/>
                    <a:pt x="28825" y="18539"/>
                    <a:pt x="28861" y="18511"/>
                  </a:cubicBezTo>
                  <a:cubicBezTo>
                    <a:pt x="29909" y="18487"/>
                    <a:pt x="30957" y="18467"/>
                    <a:pt x="32004" y="18467"/>
                  </a:cubicBezTo>
                  <a:cubicBezTo>
                    <a:pt x="33918" y="18467"/>
                    <a:pt x="35833" y="18532"/>
                    <a:pt x="37747" y="18750"/>
                  </a:cubicBezTo>
                  <a:cubicBezTo>
                    <a:pt x="47236" y="19845"/>
                    <a:pt x="55897" y="24604"/>
                    <a:pt x="60642" y="33124"/>
                  </a:cubicBezTo>
                  <a:lnTo>
                    <a:pt x="60656" y="33124"/>
                  </a:lnTo>
                  <a:cubicBezTo>
                    <a:pt x="66102" y="42908"/>
                    <a:pt x="62312" y="53563"/>
                    <a:pt x="62761" y="64049"/>
                  </a:cubicBezTo>
                  <a:cubicBezTo>
                    <a:pt x="62888" y="67053"/>
                    <a:pt x="63548" y="69986"/>
                    <a:pt x="65218" y="72527"/>
                  </a:cubicBezTo>
                  <a:cubicBezTo>
                    <a:pt x="66215" y="74015"/>
                    <a:pt x="67436" y="75321"/>
                    <a:pt x="68854" y="76416"/>
                  </a:cubicBezTo>
                  <a:cubicBezTo>
                    <a:pt x="69752" y="77117"/>
                    <a:pt x="75648" y="80079"/>
                    <a:pt x="75690" y="80795"/>
                  </a:cubicBezTo>
                  <a:cubicBezTo>
                    <a:pt x="75615" y="80865"/>
                    <a:pt x="75504" y="80897"/>
                    <a:pt x="75363" y="80897"/>
                  </a:cubicBezTo>
                  <a:cubicBezTo>
                    <a:pt x="73879" y="80897"/>
                    <a:pt x="69072" y="77376"/>
                    <a:pt x="68419" y="76851"/>
                  </a:cubicBezTo>
                  <a:cubicBezTo>
                    <a:pt x="66762" y="75531"/>
                    <a:pt x="65358" y="73903"/>
                    <a:pt x="64306" y="72078"/>
                  </a:cubicBezTo>
                  <a:cubicBezTo>
                    <a:pt x="62832" y="69467"/>
                    <a:pt x="62312" y="66533"/>
                    <a:pt x="62228" y="63571"/>
                  </a:cubicBezTo>
                  <a:cubicBezTo>
                    <a:pt x="62017" y="55107"/>
                    <a:pt x="64755" y="46333"/>
                    <a:pt x="62144" y="38051"/>
                  </a:cubicBezTo>
                  <a:cubicBezTo>
                    <a:pt x="59575" y="29980"/>
                    <a:pt x="52991" y="23916"/>
                    <a:pt x="45074" y="21207"/>
                  </a:cubicBezTo>
                  <a:cubicBezTo>
                    <a:pt x="40355" y="19609"/>
                    <a:pt x="35492" y="19351"/>
                    <a:pt x="30599" y="19351"/>
                  </a:cubicBezTo>
                  <a:cubicBezTo>
                    <a:pt x="29002" y="19351"/>
                    <a:pt x="27401" y="19378"/>
                    <a:pt x="25801" y="19396"/>
                  </a:cubicBezTo>
                  <a:cubicBezTo>
                    <a:pt x="25550" y="19398"/>
                    <a:pt x="25299" y="19399"/>
                    <a:pt x="25049" y="19399"/>
                  </a:cubicBezTo>
                  <a:cubicBezTo>
                    <a:pt x="17882" y="19399"/>
                    <a:pt x="11036" y="18387"/>
                    <a:pt x="5068" y="14033"/>
                  </a:cubicBezTo>
                  <a:cubicBezTo>
                    <a:pt x="4296" y="13486"/>
                    <a:pt x="3089" y="12756"/>
                    <a:pt x="2527" y="11984"/>
                  </a:cubicBezTo>
                  <a:cubicBezTo>
                    <a:pt x="2155" y="11481"/>
                    <a:pt x="2112" y="11301"/>
                    <a:pt x="2241" y="11301"/>
                  </a:cubicBezTo>
                  <a:close/>
                  <a:moveTo>
                    <a:pt x="51436" y="1"/>
                  </a:moveTo>
                  <a:cubicBezTo>
                    <a:pt x="51280" y="1"/>
                    <a:pt x="51153" y="82"/>
                    <a:pt x="51223" y="291"/>
                  </a:cubicBezTo>
                  <a:cubicBezTo>
                    <a:pt x="53539" y="7155"/>
                    <a:pt x="47826" y="16967"/>
                    <a:pt x="52065" y="23172"/>
                  </a:cubicBezTo>
                  <a:cubicBezTo>
                    <a:pt x="49398" y="21431"/>
                    <a:pt x="46478" y="20098"/>
                    <a:pt x="43404" y="19255"/>
                  </a:cubicBezTo>
                  <a:cubicBezTo>
                    <a:pt x="39370" y="18128"/>
                    <a:pt x="35316" y="17915"/>
                    <a:pt x="31235" y="17915"/>
                  </a:cubicBezTo>
                  <a:cubicBezTo>
                    <a:pt x="30389" y="17915"/>
                    <a:pt x="29541" y="17924"/>
                    <a:pt x="28693" y="17936"/>
                  </a:cubicBezTo>
                  <a:cubicBezTo>
                    <a:pt x="26334" y="16616"/>
                    <a:pt x="24706" y="15339"/>
                    <a:pt x="23302" y="12938"/>
                  </a:cubicBezTo>
                  <a:cubicBezTo>
                    <a:pt x="22053" y="10819"/>
                    <a:pt x="21239" y="8475"/>
                    <a:pt x="20004" y="6341"/>
                  </a:cubicBezTo>
                  <a:cubicBezTo>
                    <a:pt x="17870" y="2663"/>
                    <a:pt x="14796" y="824"/>
                    <a:pt x="10627" y="164"/>
                  </a:cubicBezTo>
                  <a:cubicBezTo>
                    <a:pt x="10590" y="151"/>
                    <a:pt x="10555" y="145"/>
                    <a:pt x="10523" y="145"/>
                  </a:cubicBezTo>
                  <a:cubicBezTo>
                    <a:pt x="10246" y="145"/>
                    <a:pt x="10144" y="583"/>
                    <a:pt x="10458" y="684"/>
                  </a:cubicBezTo>
                  <a:cubicBezTo>
                    <a:pt x="16270" y="4516"/>
                    <a:pt x="17996" y="15339"/>
                    <a:pt x="24692" y="17978"/>
                  </a:cubicBezTo>
                  <a:cubicBezTo>
                    <a:pt x="24387" y="17982"/>
                    <a:pt x="24083" y="17983"/>
                    <a:pt x="23778" y="17983"/>
                  </a:cubicBezTo>
                  <a:cubicBezTo>
                    <a:pt x="22946" y="17983"/>
                    <a:pt x="22113" y="17970"/>
                    <a:pt x="21281" y="17950"/>
                  </a:cubicBezTo>
                  <a:cubicBezTo>
                    <a:pt x="17322" y="17823"/>
                    <a:pt x="13406" y="17192"/>
                    <a:pt x="9798" y="15493"/>
                  </a:cubicBezTo>
                  <a:cubicBezTo>
                    <a:pt x="7833" y="14567"/>
                    <a:pt x="6008" y="13402"/>
                    <a:pt x="4338" y="12040"/>
                  </a:cubicBezTo>
                  <a:cubicBezTo>
                    <a:pt x="3859" y="11650"/>
                    <a:pt x="2549" y="9996"/>
                    <a:pt x="1615" y="9996"/>
                  </a:cubicBezTo>
                  <a:cubicBezTo>
                    <a:pt x="1372" y="9996"/>
                    <a:pt x="1154" y="10108"/>
                    <a:pt x="983" y="10384"/>
                  </a:cubicBezTo>
                  <a:cubicBezTo>
                    <a:pt x="0" y="11956"/>
                    <a:pt x="5657" y="15170"/>
                    <a:pt x="6738" y="15830"/>
                  </a:cubicBezTo>
                  <a:cubicBezTo>
                    <a:pt x="9700" y="17627"/>
                    <a:pt x="12985" y="18848"/>
                    <a:pt x="16396" y="19424"/>
                  </a:cubicBezTo>
                  <a:cubicBezTo>
                    <a:pt x="19166" y="19906"/>
                    <a:pt x="21956" y="20014"/>
                    <a:pt x="24752" y="20014"/>
                  </a:cubicBezTo>
                  <a:cubicBezTo>
                    <a:pt x="27027" y="20014"/>
                    <a:pt x="29307" y="19942"/>
                    <a:pt x="31584" y="19942"/>
                  </a:cubicBezTo>
                  <a:cubicBezTo>
                    <a:pt x="33599" y="19942"/>
                    <a:pt x="35613" y="19998"/>
                    <a:pt x="37621" y="20210"/>
                  </a:cubicBezTo>
                  <a:cubicBezTo>
                    <a:pt x="47952" y="21291"/>
                    <a:pt x="57708" y="27215"/>
                    <a:pt x="61274" y="37364"/>
                  </a:cubicBezTo>
                  <a:cubicBezTo>
                    <a:pt x="64628" y="46937"/>
                    <a:pt x="60319" y="56960"/>
                    <a:pt x="61849" y="66716"/>
                  </a:cubicBezTo>
                  <a:cubicBezTo>
                    <a:pt x="62396" y="70267"/>
                    <a:pt x="64081" y="73524"/>
                    <a:pt x="66664" y="76022"/>
                  </a:cubicBezTo>
                  <a:cubicBezTo>
                    <a:pt x="68292" y="77623"/>
                    <a:pt x="70201" y="78914"/>
                    <a:pt x="72195" y="80009"/>
                  </a:cubicBezTo>
                  <a:cubicBezTo>
                    <a:pt x="72787" y="80333"/>
                    <a:pt x="74384" y="81547"/>
                    <a:pt x="75479" y="81547"/>
                  </a:cubicBezTo>
                  <a:cubicBezTo>
                    <a:pt x="75759" y="81547"/>
                    <a:pt x="76006" y="81467"/>
                    <a:pt x="76195" y="81272"/>
                  </a:cubicBezTo>
                  <a:cubicBezTo>
                    <a:pt x="76265" y="81244"/>
                    <a:pt x="76308" y="81188"/>
                    <a:pt x="76322" y="81118"/>
                  </a:cubicBezTo>
                  <a:cubicBezTo>
                    <a:pt x="76322" y="81118"/>
                    <a:pt x="76322" y="81104"/>
                    <a:pt x="76322" y="81090"/>
                  </a:cubicBezTo>
                  <a:cubicBezTo>
                    <a:pt x="76322" y="81076"/>
                    <a:pt x="76322" y="81062"/>
                    <a:pt x="76322" y="81034"/>
                  </a:cubicBezTo>
                  <a:cubicBezTo>
                    <a:pt x="76546" y="79574"/>
                    <a:pt x="75128" y="79434"/>
                    <a:pt x="73921" y="78844"/>
                  </a:cubicBezTo>
                  <a:cubicBezTo>
                    <a:pt x="71408" y="77637"/>
                    <a:pt x="68994" y="76135"/>
                    <a:pt x="67113" y="74057"/>
                  </a:cubicBezTo>
                  <a:cubicBezTo>
                    <a:pt x="64488" y="71180"/>
                    <a:pt x="63505" y="67572"/>
                    <a:pt x="63393" y="63754"/>
                  </a:cubicBezTo>
                  <a:cubicBezTo>
                    <a:pt x="63112" y="54573"/>
                    <a:pt x="66201" y="45028"/>
                    <a:pt x="62719" y="36142"/>
                  </a:cubicBezTo>
                  <a:cubicBezTo>
                    <a:pt x="61835" y="33896"/>
                    <a:pt x="60642" y="31763"/>
                    <a:pt x="59196" y="29825"/>
                  </a:cubicBezTo>
                  <a:cubicBezTo>
                    <a:pt x="59182" y="29811"/>
                    <a:pt x="59182" y="29811"/>
                    <a:pt x="59196" y="29797"/>
                  </a:cubicBezTo>
                  <a:cubicBezTo>
                    <a:pt x="59477" y="29194"/>
                    <a:pt x="59477" y="28492"/>
                    <a:pt x="59701" y="27860"/>
                  </a:cubicBezTo>
                  <a:cubicBezTo>
                    <a:pt x="60249" y="26302"/>
                    <a:pt x="61231" y="24954"/>
                    <a:pt x="62158" y="23607"/>
                  </a:cubicBezTo>
                  <a:cubicBezTo>
                    <a:pt x="63463" y="21698"/>
                    <a:pt x="64586" y="19789"/>
                    <a:pt x="65162" y="17529"/>
                  </a:cubicBezTo>
                  <a:cubicBezTo>
                    <a:pt x="65892" y="14693"/>
                    <a:pt x="66102" y="9148"/>
                    <a:pt x="62916" y="7590"/>
                  </a:cubicBezTo>
                  <a:cubicBezTo>
                    <a:pt x="62868" y="7566"/>
                    <a:pt x="62816" y="7555"/>
                    <a:pt x="62766" y="7555"/>
                  </a:cubicBezTo>
                  <a:cubicBezTo>
                    <a:pt x="62609" y="7555"/>
                    <a:pt x="62466" y="7666"/>
                    <a:pt x="62509" y="7857"/>
                  </a:cubicBezTo>
                  <a:cubicBezTo>
                    <a:pt x="63856" y="13023"/>
                    <a:pt x="62102" y="16911"/>
                    <a:pt x="59561" y="21319"/>
                  </a:cubicBezTo>
                  <a:cubicBezTo>
                    <a:pt x="58298" y="23523"/>
                    <a:pt x="57371" y="25979"/>
                    <a:pt x="58031" y="28394"/>
                  </a:cubicBezTo>
                  <a:cubicBezTo>
                    <a:pt x="57118" y="27327"/>
                    <a:pt x="56136" y="26344"/>
                    <a:pt x="55083" y="25432"/>
                  </a:cubicBezTo>
                  <a:cubicBezTo>
                    <a:pt x="55083" y="25376"/>
                    <a:pt x="55069" y="25319"/>
                    <a:pt x="55027" y="25277"/>
                  </a:cubicBezTo>
                  <a:cubicBezTo>
                    <a:pt x="54114" y="23102"/>
                    <a:pt x="53525" y="21361"/>
                    <a:pt x="53735" y="18932"/>
                  </a:cubicBezTo>
                  <a:cubicBezTo>
                    <a:pt x="53960" y="16392"/>
                    <a:pt x="54774" y="13949"/>
                    <a:pt x="55223" y="11451"/>
                  </a:cubicBezTo>
                  <a:cubicBezTo>
                    <a:pt x="55995" y="6973"/>
                    <a:pt x="54872" y="3449"/>
                    <a:pt x="51784" y="136"/>
                  </a:cubicBezTo>
                  <a:cubicBezTo>
                    <a:pt x="51709" y="55"/>
                    <a:pt x="51562" y="1"/>
                    <a:pt x="5143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514450" y="2230275"/>
              <a:ext cx="11350" cy="7725"/>
            </a:xfrm>
            <a:custGeom>
              <a:avLst/>
              <a:gdLst/>
              <a:ahLst/>
              <a:cxnLst/>
              <a:rect l="l" t="t" r="r" b="b"/>
              <a:pathLst>
                <a:path w="454" h="309" extrusionOk="0">
                  <a:moveTo>
                    <a:pt x="185" y="0"/>
                  </a:moveTo>
                  <a:cubicBezTo>
                    <a:pt x="148" y="0"/>
                    <a:pt x="112" y="14"/>
                    <a:pt x="86" y="46"/>
                  </a:cubicBezTo>
                  <a:cubicBezTo>
                    <a:pt x="1" y="153"/>
                    <a:pt x="135" y="309"/>
                    <a:pt x="260" y="309"/>
                  </a:cubicBezTo>
                  <a:cubicBezTo>
                    <a:pt x="299" y="309"/>
                    <a:pt x="337" y="294"/>
                    <a:pt x="367" y="257"/>
                  </a:cubicBezTo>
                  <a:cubicBezTo>
                    <a:pt x="453" y="149"/>
                    <a:pt x="308" y="0"/>
                    <a:pt x="185" y="0"/>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241400" y="2202900"/>
              <a:ext cx="11375" cy="7950"/>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2397875" y="2000250"/>
              <a:ext cx="11500" cy="7900"/>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4741000" y="2475675"/>
              <a:ext cx="113725" cy="129525"/>
            </a:xfrm>
            <a:custGeom>
              <a:avLst/>
              <a:gdLst/>
              <a:ahLst/>
              <a:cxnLst/>
              <a:rect l="l" t="t" r="r" b="b"/>
              <a:pathLst>
                <a:path w="4549" h="5181" extrusionOk="0">
                  <a:moveTo>
                    <a:pt x="4521" y="0"/>
                  </a:moveTo>
                  <a:cubicBezTo>
                    <a:pt x="3061" y="1685"/>
                    <a:pt x="1545" y="3327"/>
                    <a:pt x="1" y="4927"/>
                  </a:cubicBezTo>
                  <a:cubicBezTo>
                    <a:pt x="15" y="4998"/>
                    <a:pt x="43" y="5096"/>
                    <a:pt x="57" y="5180"/>
                  </a:cubicBezTo>
                  <a:lnTo>
                    <a:pt x="71" y="5180"/>
                  </a:lnTo>
                  <a:cubicBezTo>
                    <a:pt x="1601" y="3496"/>
                    <a:pt x="3103" y="1769"/>
                    <a:pt x="4549"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4909800" y="2455075"/>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5050875" y="2240375"/>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5192650" y="2020000"/>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283900" y="1771450"/>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5397600" y="1547525"/>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5445325" y="1359000"/>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5379000" y="726625"/>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5485325" y="1072975"/>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5266350" y="989825"/>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5146675" y="1275125"/>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5034375" y="1445325"/>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4878225" y="1610625"/>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4783825" y="1779425"/>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4676425" y="1944000"/>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4582725" y="2087175"/>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4640275" y="2623075"/>
              <a:ext cx="82850" cy="81775"/>
            </a:xfrm>
            <a:custGeom>
              <a:avLst/>
              <a:gdLst/>
              <a:ahLst/>
              <a:cxnLst/>
              <a:rect l="l" t="t" r="r" b="b"/>
              <a:pathLst>
                <a:path w="3314" h="3271" extrusionOk="0">
                  <a:moveTo>
                    <a:pt x="3061" y="0"/>
                  </a:moveTo>
                  <a:cubicBezTo>
                    <a:pt x="2654" y="407"/>
                    <a:pt x="2247" y="828"/>
                    <a:pt x="1840" y="1235"/>
                  </a:cubicBezTo>
                  <a:cubicBezTo>
                    <a:pt x="1236" y="1825"/>
                    <a:pt x="619" y="2414"/>
                    <a:pt x="1" y="2990"/>
                  </a:cubicBezTo>
                  <a:cubicBezTo>
                    <a:pt x="113" y="3074"/>
                    <a:pt x="226" y="3172"/>
                    <a:pt x="324" y="3271"/>
                  </a:cubicBezTo>
                  <a:cubicBezTo>
                    <a:pt x="1334" y="2232"/>
                    <a:pt x="2331" y="1193"/>
                    <a:pt x="3314" y="140"/>
                  </a:cubicBezTo>
                  <a:cubicBezTo>
                    <a:pt x="3230" y="98"/>
                    <a:pt x="3145" y="42"/>
                    <a:pt x="306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4195650" y="2722725"/>
              <a:ext cx="420800" cy="344225"/>
            </a:xfrm>
            <a:custGeom>
              <a:avLst/>
              <a:gdLst/>
              <a:ahLst/>
              <a:cxnLst/>
              <a:rect l="l" t="t" r="r" b="b"/>
              <a:pathLst>
                <a:path w="16832" h="13769" extrusionOk="0">
                  <a:moveTo>
                    <a:pt x="16733" y="1"/>
                  </a:moveTo>
                  <a:cubicBezTo>
                    <a:pt x="14305" y="2233"/>
                    <a:pt x="11778" y="4380"/>
                    <a:pt x="9167" y="6402"/>
                  </a:cubicBezTo>
                  <a:cubicBezTo>
                    <a:pt x="8002" y="7314"/>
                    <a:pt x="1" y="12325"/>
                    <a:pt x="618" y="13420"/>
                  </a:cubicBezTo>
                  <a:cubicBezTo>
                    <a:pt x="752" y="13665"/>
                    <a:pt x="961" y="13769"/>
                    <a:pt x="1220" y="13769"/>
                  </a:cubicBezTo>
                  <a:cubicBezTo>
                    <a:pt x="2609" y="13769"/>
                    <a:pt x="5433" y="10764"/>
                    <a:pt x="5812" y="10444"/>
                  </a:cubicBezTo>
                  <a:cubicBezTo>
                    <a:pt x="8872" y="7946"/>
                    <a:pt x="11834" y="5349"/>
                    <a:pt x="14698" y="2626"/>
                  </a:cubicBezTo>
                  <a:cubicBezTo>
                    <a:pt x="15428" y="1938"/>
                    <a:pt x="16130" y="1264"/>
                    <a:pt x="16831" y="562"/>
                  </a:cubicBezTo>
                  <a:cubicBezTo>
                    <a:pt x="16817" y="366"/>
                    <a:pt x="16803" y="169"/>
                    <a:pt x="16789"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4638875" y="2746600"/>
              <a:ext cx="125675" cy="224975"/>
            </a:xfrm>
            <a:custGeom>
              <a:avLst/>
              <a:gdLst/>
              <a:ahLst/>
              <a:cxnLst/>
              <a:rect l="l" t="t" r="r" b="b"/>
              <a:pathLst>
                <a:path w="5027" h="8999" extrusionOk="0">
                  <a:moveTo>
                    <a:pt x="43" y="0"/>
                  </a:moveTo>
                  <a:cubicBezTo>
                    <a:pt x="29" y="14"/>
                    <a:pt x="15" y="28"/>
                    <a:pt x="1" y="56"/>
                  </a:cubicBezTo>
                  <a:cubicBezTo>
                    <a:pt x="464" y="3495"/>
                    <a:pt x="2471" y="6696"/>
                    <a:pt x="5026" y="8998"/>
                  </a:cubicBezTo>
                  <a:cubicBezTo>
                    <a:pt x="4493" y="5489"/>
                    <a:pt x="3145" y="2499"/>
                    <a:pt x="731" y="0"/>
                  </a:cubicBezTo>
                  <a:lnTo>
                    <a:pt x="731" y="0"/>
                  </a:lnTo>
                  <a:cubicBezTo>
                    <a:pt x="1615" y="1516"/>
                    <a:pt x="2429" y="3074"/>
                    <a:pt x="3159" y="4661"/>
                  </a:cubicBezTo>
                  <a:cubicBezTo>
                    <a:pt x="3268" y="4898"/>
                    <a:pt x="3083" y="5185"/>
                    <a:pt x="2896" y="5185"/>
                  </a:cubicBezTo>
                  <a:cubicBezTo>
                    <a:pt x="2818" y="5185"/>
                    <a:pt x="2740" y="5135"/>
                    <a:pt x="2682" y="5012"/>
                  </a:cubicBezTo>
                  <a:cubicBezTo>
                    <a:pt x="1896" y="3299"/>
                    <a:pt x="1011" y="1629"/>
                    <a:pt x="43"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4770125" y="2631475"/>
              <a:ext cx="343950" cy="115575"/>
            </a:xfrm>
            <a:custGeom>
              <a:avLst/>
              <a:gdLst/>
              <a:ahLst/>
              <a:cxnLst/>
              <a:rect l="l" t="t" r="r" b="b"/>
              <a:pathLst>
                <a:path w="13758" h="4623" extrusionOk="0">
                  <a:moveTo>
                    <a:pt x="1419" y="1"/>
                  </a:moveTo>
                  <a:cubicBezTo>
                    <a:pt x="3552" y="857"/>
                    <a:pt x="5742" y="1587"/>
                    <a:pt x="7960" y="2205"/>
                  </a:cubicBezTo>
                  <a:cubicBezTo>
                    <a:pt x="8274" y="2297"/>
                    <a:pt x="8210" y="2902"/>
                    <a:pt x="7891" y="2902"/>
                  </a:cubicBezTo>
                  <a:cubicBezTo>
                    <a:pt x="7869" y="2902"/>
                    <a:pt x="7845" y="2899"/>
                    <a:pt x="7820" y="2893"/>
                  </a:cubicBezTo>
                  <a:cubicBezTo>
                    <a:pt x="5152" y="2149"/>
                    <a:pt x="2542" y="1236"/>
                    <a:pt x="1" y="169"/>
                  </a:cubicBezTo>
                  <a:lnTo>
                    <a:pt x="1" y="169"/>
                  </a:lnTo>
                  <a:cubicBezTo>
                    <a:pt x="3613" y="3250"/>
                    <a:pt x="8641" y="4623"/>
                    <a:pt x="13337" y="4623"/>
                  </a:cubicBezTo>
                  <a:cubicBezTo>
                    <a:pt x="13478" y="4623"/>
                    <a:pt x="13618" y="4622"/>
                    <a:pt x="13757" y="4619"/>
                  </a:cubicBezTo>
                  <a:cubicBezTo>
                    <a:pt x="10009" y="1854"/>
                    <a:pt x="5981" y="268"/>
                    <a:pt x="1419"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4473250" y="2324075"/>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4345150" y="2615775"/>
              <a:ext cx="235150" cy="81000"/>
            </a:xfrm>
            <a:custGeom>
              <a:avLst/>
              <a:gdLst/>
              <a:ahLst/>
              <a:cxnLst/>
              <a:rect l="l" t="t" r="r" b="b"/>
              <a:pathLst>
                <a:path w="9406" h="3240" extrusionOk="0">
                  <a:moveTo>
                    <a:pt x="611" y="1"/>
                  </a:moveTo>
                  <a:cubicBezTo>
                    <a:pt x="407" y="1"/>
                    <a:pt x="203" y="4"/>
                    <a:pt x="1" y="11"/>
                  </a:cubicBezTo>
                  <a:cubicBezTo>
                    <a:pt x="2808" y="1991"/>
                    <a:pt x="5770" y="3114"/>
                    <a:pt x="9139" y="3240"/>
                  </a:cubicBezTo>
                  <a:cubicBezTo>
                    <a:pt x="7665" y="2749"/>
                    <a:pt x="6191" y="2257"/>
                    <a:pt x="4717" y="1766"/>
                  </a:cubicBezTo>
                  <a:cubicBezTo>
                    <a:pt x="4392" y="1662"/>
                    <a:pt x="4464" y="1066"/>
                    <a:pt x="4766" y="1066"/>
                  </a:cubicBezTo>
                  <a:cubicBezTo>
                    <a:pt x="4790" y="1066"/>
                    <a:pt x="4816" y="1070"/>
                    <a:pt x="4843" y="1078"/>
                  </a:cubicBezTo>
                  <a:cubicBezTo>
                    <a:pt x="6373" y="1583"/>
                    <a:pt x="7890" y="2103"/>
                    <a:pt x="9406" y="2594"/>
                  </a:cubicBezTo>
                  <a:cubicBezTo>
                    <a:pt x="6891" y="803"/>
                    <a:pt x="3697" y="1"/>
                    <a:pt x="61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4934025" y="1916625"/>
              <a:ext cx="18975" cy="17575"/>
            </a:xfrm>
            <a:custGeom>
              <a:avLst/>
              <a:gdLst/>
              <a:ahLst/>
              <a:cxnLst/>
              <a:rect l="l" t="t" r="r" b="b"/>
              <a:pathLst>
                <a:path w="759" h="703" extrusionOk="0">
                  <a:moveTo>
                    <a:pt x="379" y="1"/>
                  </a:moveTo>
                  <a:cubicBezTo>
                    <a:pt x="0" y="1"/>
                    <a:pt x="14" y="703"/>
                    <a:pt x="379" y="703"/>
                  </a:cubicBezTo>
                  <a:cubicBezTo>
                    <a:pt x="758"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5098950" y="1760825"/>
              <a:ext cx="18625" cy="17575"/>
            </a:xfrm>
            <a:custGeom>
              <a:avLst/>
              <a:gdLst/>
              <a:ahLst/>
              <a:cxnLst/>
              <a:rect l="l" t="t" r="r" b="b"/>
              <a:pathLst>
                <a:path w="745" h="703" extrusionOk="0">
                  <a:moveTo>
                    <a:pt x="366" y="0"/>
                  </a:moveTo>
                  <a:cubicBezTo>
                    <a:pt x="1" y="0"/>
                    <a:pt x="1" y="702"/>
                    <a:pt x="380" y="702"/>
                  </a:cubicBezTo>
                  <a:cubicBezTo>
                    <a:pt x="745" y="702"/>
                    <a:pt x="745" y="0"/>
                    <a:pt x="3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5273025" y="1344250"/>
              <a:ext cx="20025" cy="17575"/>
            </a:xfrm>
            <a:custGeom>
              <a:avLst/>
              <a:gdLst/>
              <a:ahLst/>
              <a:cxnLst/>
              <a:rect l="l" t="t" r="r" b="b"/>
              <a:pathLst>
                <a:path w="801" h="703" extrusionOk="0">
                  <a:moveTo>
                    <a:pt x="355" y="1"/>
                  </a:moveTo>
                  <a:cubicBezTo>
                    <a:pt x="1" y="1"/>
                    <a:pt x="18" y="689"/>
                    <a:pt x="379" y="703"/>
                  </a:cubicBezTo>
                  <a:lnTo>
                    <a:pt x="435" y="703"/>
                  </a:lnTo>
                  <a:cubicBezTo>
                    <a:pt x="439" y="703"/>
                    <a:pt x="443" y="703"/>
                    <a:pt x="446" y="703"/>
                  </a:cubicBezTo>
                  <a:cubicBezTo>
                    <a:pt x="800" y="703"/>
                    <a:pt x="797" y="15"/>
                    <a:pt x="435" y="1"/>
                  </a:cubicBezTo>
                  <a:lnTo>
                    <a:pt x="365" y="1"/>
                  </a:lnTo>
                  <a:cubicBezTo>
                    <a:pt x="362" y="1"/>
                    <a:pt x="358" y="1"/>
                    <a:pt x="35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4716450" y="2246500"/>
              <a:ext cx="14750" cy="18975"/>
            </a:xfrm>
            <a:custGeom>
              <a:avLst/>
              <a:gdLst/>
              <a:ahLst/>
              <a:cxnLst/>
              <a:rect l="l" t="t" r="r" b="b"/>
              <a:pathLst>
                <a:path w="590" h="759" extrusionOk="0">
                  <a:moveTo>
                    <a:pt x="295" y="1"/>
                  </a:moveTo>
                  <a:cubicBezTo>
                    <a:pt x="98" y="1"/>
                    <a:pt x="14" y="197"/>
                    <a:pt x="14" y="352"/>
                  </a:cubicBezTo>
                  <a:lnTo>
                    <a:pt x="14" y="408"/>
                  </a:lnTo>
                  <a:cubicBezTo>
                    <a:pt x="0" y="576"/>
                    <a:pt x="126" y="731"/>
                    <a:pt x="295" y="759"/>
                  </a:cubicBezTo>
                  <a:cubicBezTo>
                    <a:pt x="491" y="759"/>
                    <a:pt x="576" y="548"/>
                    <a:pt x="576" y="408"/>
                  </a:cubicBezTo>
                  <a:lnTo>
                    <a:pt x="576" y="338"/>
                  </a:lnTo>
                  <a:cubicBezTo>
                    <a:pt x="590" y="169"/>
                    <a:pt x="463" y="15"/>
                    <a:pt x="29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5110125" y="2485175"/>
              <a:ext cx="20825" cy="18975"/>
            </a:xfrm>
            <a:custGeom>
              <a:avLst/>
              <a:gdLst/>
              <a:ahLst/>
              <a:cxnLst/>
              <a:rect l="l" t="t" r="r" b="b"/>
              <a:pathLst>
                <a:path w="833" h="759" extrusionOk="0">
                  <a:moveTo>
                    <a:pt x="398" y="0"/>
                  </a:moveTo>
                  <a:cubicBezTo>
                    <a:pt x="167" y="0"/>
                    <a:pt x="1" y="393"/>
                    <a:pt x="199" y="603"/>
                  </a:cubicBezTo>
                  <a:cubicBezTo>
                    <a:pt x="214" y="617"/>
                    <a:pt x="228" y="645"/>
                    <a:pt x="256" y="659"/>
                  </a:cubicBezTo>
                  <a:cubicBezTo>
                    <a:pt x="319" y="729"/>
                    <a:pt x="385" y="758"/>
                    <a:pt x="447" y="758"/>
                  </a:cubicBezTo>
                  <a:cubicBezTo>
                    <a:pt x="669" y="758"/>
                    <a:pt x="833" y="377"/>
                    <a:pt x="635" y="168"/>
                  </a:cubicBezTo>
                  <a:cubicBezTo>
                    <a:pt x="621" y="140"/>
                    <a:pt x="607" y="112"/>
                    <a:pt x="593" y="98"/>
                  </a:cubicBezTo>
                  <a:cubicBezTo>
                    <a:pt x="527" y="29"/>
                    <a:pt x="460" y="0"/>
                    <a:pt x="39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5320050" y="2279150"/>
              <a:ext cx="20025" cy="17575"/>
            </a:xfrm>
            <a:custGeom>
              <a:avLst/>
              <a:gdLst/>
              <a:ahLst/>
              <a:cxnLst/>
              <a:rect l="l" t="t" r="r" b="b"/>
              <a:pathLst>
                <a:path w="801" h="703" extrusionOk="0">
                  <a:moveTo>
                    <a:pt x="354" y="0"/>
                  </a:moveTo>
                  <a:cubicBezTo>
                    <a:pt x="1" y="0"/>
                    <a:pt x="18" y="674"/>
                    <a:pt x="379" y="702"/>
                  </a:cubicBezTo>
                  <a:lnTo>
                    <a:pt x="435" y="702"/>
                  </a:lnTo>
                  <a:cubicBezTo>
                    <a:pt x="439" y="702"/>
                    <a:pt x="443" y="702"/>
                    <a:pt x="446" y="702"/>
                  </a:cubicBezTo>
                  <a:cubicBezTo>
                    <a:pt x="800" y="702"/>
                    <a:pt x="797" y="14"/>
                    <a:pt x="421" y="0"/>
                  </a:cubicBezTo>
                  <a:lnTo>
                    <a:pt x="365" y="0"/>
                  </a:lnTo>
                  <a:cubicBezTo>
                    <a:pt x="362" y="0"/>
                    <a:pt x="358" y="0"/>
                    <a:pt x="35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5403575" y="2052100"/>
              <a:ext cx="18625" cy="17575"/>
            </a:xfrm>
            <a:custGeom>
              <a:avLst/>
              <a:gdLst/>
              <a:ahLst/>
              <a:cxnLst/>
              <a:rect l="l" t="t" r="r" b="b"/>
              <a:pathLst>
                <a:path w="745" h="703" extrusionOk="0">
                  <a:moveTo>
                    <a:pt x="365" y="0"/>
                  </a:moveTo>
                  <a:cubicBezTo>
                    <a:pt x="0" y="0"/>
                    <a:pt x="14" y="702"/>
                    <a:pt x="379" y="702"/>
                  </a:cubicBezTo>
                  <a:cubicBezTo>
                    <a:pt x="744" y="702"/>
                    <a:pt x="730" y="0"/>
                    <a:pt x="36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4186175" y="683550"/>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2266225" y="1465675"/>
              <a:ext cx="508875" cy="974225"/>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2460275" y="727675"/>
              <a:ext cx="905100" cy="2049125"/>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2910525" y="2744800"/>
              <a:ext cx="308500" cy="54950"/>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3159700" y="2362325"/>
              <a:ext cx="235150" cy="409200"/>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3047050" y="1970325"/>
              <a:ext cx="252000" cy="609250"/>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2881400" y="1828900"/>
              <a:ext cx="401150" cy="547475"/>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2835425" y="1437950"/>
              <a:ext cx="279725" cy="552050"/>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2824550" y="1091575"/>
              <a:ext cx="148475" cy="482925"/>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2714000" y="961750"/>
              <a:ext cx="110925" cy="260050"/>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2453275" y="754325"/>
              <a:ext cx="222850" cy="266050"/>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2590125" y="992275"/>
              <a:ext cx="184975" cy="452025"/>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2639600" y="1251250"/>
              <a:ext cx="155150" cy="630325"/>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2578200" y="1682550"/>
              <a:ext cx="319025" cy="54152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2374650" y="1533400"/>
              <a:ext cx="120750" cy="216925"/>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2497125" y="1640450"/>
              <a:ext cx="144625" cy="521500"/>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2650500" y="2131050"/>
              <a:ext cx="176525" cy="283925"/>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2642775" y="2039450"/>
              <a:ext cx="440800" cy="52715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2782100" y="2403375"/>
              <a:ext cx="504300" cy="356575"/>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2504150" y="2503400"/>
              <a:ext cx="554150" cy="284625"/>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266575" y="2115975"/>
              <a:ext cx="588875" cy="506450"/>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214975" y="1735900"/>
              <a:ext cx="375525" cy="464675"/>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158125" y="1420025"/>
              <a:ext cx="287450" cy="388900"/>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667675" y="1218975"/>
              <a:ext cx="9850" cy="8800"/>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2699325" y="1271425"/>
              <a:ext cx="27700" cy="4222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3195850" y="2433325"/>
              <a:ext cx="81775" cy="136850"/>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3230400" y="2481050"/>
              <a:ext cx="35050" cy="62600"/>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3257500" y="2514700"/>
              <a:ext cx="11900" cy="14475"/>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3283500" y="2414850"/>
              <a:ext cx="9650" cy="10775"/>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3123675" y="2070950"/>
              <a:ext cx="114925" cy="129700"/>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3181775" y="2108100"/>
              <a:ext cx="58675" cy="63100"/>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3236200" y="2048575"/>
              <a:ext cx="9500" cy="8800"/>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3025475" y="1774625"/>
              <a:ext cx="52475" cy="82900"/>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3064250" y="1755900"/>
              <a:ext cx="9500" cy="8800"/>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3035850" y="1796675"/>
              <a:ext cx="22025" cy="25100"/>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2930825" y="1348900"/>
              <a:ext cx="23600" cy="94800"/>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2937900" y="1329175"/>
              <a:ext cx="9150" cy="8800"/>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924075" y="1379625"/>
              <a:ext cx="10700" cy="32875"/>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2601000" y="1749350"/>
              <a:ext cx="49850" cy="116150"/>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2627675" y="1781300"/>
              <a:ext cx="26100" cy="46225"/>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2608375" y="1886450"/>
              <a:ext cx="9500" cy="8800"/>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2657150" y="1734850"/>
              <a:ext cx="9500" cy="8800"/>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2934375" y="2473450"/>
              <a:ext cx="88375" cy="57325"/>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3031950" y="2532525"/>
              <a:ext cx="9850" cy="8800"/>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2917450" y="2459975"/>
              <a:ext cx="10750" cy="1035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2967400" y="2474900"/>
              <a:ext cx="37525" cy="25600"/>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2924575" y="2755725"/>
              <a:ext cx="9500" cy="8800"/>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2729100" y="2592175"/>
              <a:ext cx="9500" cy="8800"/>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2403450" y="2117425"/>
              <a:ext cx="120200" cy="26050"/>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2441675" y="2098425"/>
              <a:ext cx="55225" cy="14500"/>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2383425" y="2118775"/>
              <a:ext cx="9500" cy="8800"/>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2469050" y="2084375"/>
              <a:ext cx="9500" cy="8800"/>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2291350" y="1711325"/>
              <a:ext cx="72000" cy="44950"/>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2305025" y="1705000"/>
              <a:ext cx="38025" cy="25550"/>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2276200" y="1703250"/>
              <a:ext cx="9900" cy="9875"/>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2670500" y="1239250"/>
              <a:ext cx="65350" cy="112700"/>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2738575" y="1363550"/>
              <a:ext cx="9500" cy="8800"/>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2090500" y="666775"/>
              <a:ext cx="1352425" cy="2164525"/>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171975" y="2308275"/>
              <a:ext cx="968600" cy="1700725"/>
            </a:xfrm>
            <a:custGeom>
              <a:avLst/>
              <a:gdLst/>
              <a:ahLst/>
              <a:cxnLst/>
              <a:rect l="l" t="t" r="r" b="b"/>
              <a:pathLst>
                <a:path w="38744" h="68029" extrusionOk="0">
                  <a:moveTo>
                    <a:pt x="590" y="1"/>
                  </a:moveTo>
                  <a:cubicBezTo>
                    <a:pt x="1" y="450"/>
                    <a:pt x="1306" y="4310"/>
                    <a:pt x="1460" y="4717"/>
                  </a:cubicBezTo>
                  <a:cubicBezTo>
                    <a:pt x="1994" y="6191"/>
                    <a:pt x="2710" y="7595"/>
                    <a:pt x="3566" y="8928"/>
                  </a:cubicBezTo>
                  <a:cubicBezTo>
                    <a:pt x="5180" y="11469"/>
                    <a:pt x="7272" y="13715"/>
                    <a:pt x="9546" y="15694"/>
                  </a:cubicBezTo>
                  <a:cubicBezTo>
                    <a:pt x="14038" y="19625"/>
                    <a:pt x="19274" y="22601"/>
                    <a:pt x="23752" y="26545"/>
                  </a:cubicBezTo>
                  <a:cubicBezTo>
                    <a:pt x="27640" y="29956"/>
                    <a:pt x="30434" y="34069"/>
                    <a:pt x="32848" y="38603"/>
                  </a:cubicBezTo>
                  <a:cubicBezTo>
                    <a:pt x="35150" y="42941"/>
                    <a:pt x="37508" y="47461"/>
                    <a:pt x="37761" y="52472"/>
                  </a:cubicBezTo>
                  <a:cubicBezTo>
                    <a:pt x="37901" y="55238"/>
                    <a:pt x="37438" y="57989"/>
                    <a:pt x="36722" y="60642"/>
                  </a:cubicBezTo>
                  <a:cubicBezTo>
                    <a:pt x="36357" y="61976"/>
                    <a:pt x="35922" y="63295"/>
                    <a:pt x="35445" y="64601"/>
                  </a:cubicBezTo>
                  <a:cubicBezTo>
                    <a:pt x="35324" y="64910"/>
                    <a:pt x="33883" y="68028"/>
                    <a:pt x="34699" y="68028"/>
                  </a:cubicBezTo>
                  <a:cubicBezTo>
                    <a:pt x="34733" y="68028"/>
                    <a:pt x="34771" y="68023"/>
                    <a:pt x="34813" y="68012"/>
                  </a:cubicBezTo>
                  <a:cubicBezTo>
                    <a:pt x="35305" y="67885"/>
                    <a:pt x="36357" y="64011"/>
                    <a:pt x="36554" y="63421"/>
                  </a:cubicBezTo>
                  <a:cubicBezTo>
                    <a:pt x="37003" y="62130"/>
                    <a:pt x="37410" y="60824"/>
                    <a:pt x="37705" y="59519"/>
                  </a:cubicBezTo>
                  <a:cubicBezTo>
                    <a:pt x="38449" y="56459"/>
                    <a:pt x="38744" y="53286"/>
                    <a:pt x="38210" y="50170"/>
                  </a:cubicBezTo>
                  <a:cubicBezTo>
                    <a:pt x="37256" y="44457"/>
                    <a:pt x="34111" y="38702"/>
                    <a:pt x="30981" y="33887"/>
                  </a:cubicBezTo>
                  <a:cubicBezTo>
                    <a:pt x="27766" y="28932"/>
                    <a:pt x="23303" y="25324"/>
                    <a:pt x="18572" y="21899"/>
                  </a:cubicBezTo>
                  <a:cubicBezTo>
                    <a:pt x="14459" y="18937"/>
                    <a:pt x="10248" y="16045"/>
                    <a:pt x="6893" y="12213"/>
                  </a:cubicBezTo>
                  <a:cubicBezTo>
                    <a:pt x="5279" y="10444"/>
                    <a:pt x="3931" y="8451"/>
                    <a:pt x="2878" y="6303"/>
                  </a:cubicBezTo>
                  <a:cubicBezTo>
                    <a:pt x="2626" y="5770"/>
                    <a:pt x="1039" y="337"/>
                    <a:pt x="590" y="1"/>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4073875" y="2776075"/>
              <a:ext cx="217950" cy="544675"/>
            </a:xfrm>
            <a:custGeom>
              <a:avLst/>
              <a:gdLst/>
              <a:ahLst/>
              <a:cxnLst/>
              <a:rect l="l" t="t" r="r" b="b"/>
              <a:pathLst>
                <a:path w="8718" h="21787" extrusionOk="0">
                  <a:moveTo>
                    <a:pt x="7501" y="8431"/>
                  </a:moveTo>
                  <a:cubicBezTo>
                    <a:pt x="7513" y="8431"/>
                    <a:pt x="7526" y="8433"/>
                    <a:pt x="7539" y="8437"/>
                  </a:cubicBezTo>
                  <a:cubicBezTo>
                    <a:pt x="7710" y="8476"/>
                    <a:pt x="7633" y="8777"/>
                    <a:pt x="7483" y="8777"/>
                  </a:cubicBezTo>
                  <a:cubicBezTo>
                    <a:pt x="7474" y="8777"/>
                    <a:pt x="7464" y="8776"/>
                    <a:pt x="7454" y="8774"/>
                  </a:cubicBezTo>
                  <a:cubicBezTo>
                    <a:pt x="7286" y="8722"/>
                    <a:pt x="7357" y="8431"/>
                    <a:pt x="7501" y="8431"/>
                  </a:cubicBezTo>
                  <a:close/>
                  <a:moveTo>
                    <a:pt x="7581" y="0"/>
                  </a:moveTo>
                  <a:cubicBezTo>
                    <a:pt x="6991" y="3608"/>
                    <a:pt x="5742" y="7061"/>
                    <a:pt x="3889" y="10220"/>
                  </a:cubicBezTo>
                  <a:cubicBezTo>
                    <a:pt x="1643" y="13982"/>
                    <a:pt x="1" y="17294"/>
                    <a:pt x="85" y="21520"/>
                  </a:cubicBezTo>
                  <a:cubicBezTo>
                    <a:pt x="1292" y="16915"/>
                    <a:pt x="5265" y="13869"/>
                    <a:pt x="7160" y="9504"/>
                  </a:cubicBezTo>
                  <a:cubicBezTo>
                    <a:pt x="7186" y="9439"/>
                    <a:pt x="7225" y="9413"/>
                    <a:pt x="7265" y="9413"/>
                  </a:cubicBezTo>
                  <a:cubicBezTo>
                    <a:pt x="7354" y="9413"/>
                    <a:pt x="7447" y="9546"/>
                    <a:pt x="7398" y="9672"/>
                  </a:cubicBezTo>
                  <a:cubicBezTo>
                    <a:pt x="5503" y="14024"/>
                    <a:pt x="1418" y="17154"/>
                    <a:pt x="309" y="21786"/>
                  </a:cubicBezTo>
                  <a:cubicBezTo>
                    <a:pt x="1432" y="19386"/>
                    <a:pt x="3019" y="17477"/>
                    <a:pt x="4801" y="15343"/>
                  </a:cubicBezTo>
                  <a:cubicBezTo>
                    <a:pt x="6781" y="12971"/>
                    <a:pt x="8255" y="10613"/>
                    <a:pt x="8479" y="7440"/>
                  </a:cubicBezTo>
                  <a:cubicBezTo>
                    <a:pt x="8634" y="5349"/>
                    <a:pt x="8718" y="2008"/>
                    <a:pt x="7581" y="0"/>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944375" y="2759225"/>
              <a:ext cx="113375" cy="397975"/>
            </a:xfrm>
            <a:custGeom>
              <a:avLst/>
              <a:gdLst/>
              <a:ahLst/>
              <a:cxnLst/>
              <a:rect l="l" t="t" r="r" b="b"/>
              <a:pathLst>
                <a:path w="4535" h="15919" extrusionOk="0">
                  <a:moveTo>
                    <a:pt x="1926" y="6143"/>
                  </a:moveTo>
                  <a:cubicBezTo>
                    <a:pt x="1939" y="6143"/>
                    <a:pt x="1952" y="6145"/>
                    <a:pt x="1966" y="6149"/>
                  </a:cubicBezTo>
                  <a:cubicBezTo>
                    <a:pt x="2122" y="6201"/>
                    <a:pt x="2062" y="6492"/>
                    <a:pt x="1908" y="6492"/>
                  </a:cubicBezTo>
                  <a:cubicBezTo>
                    <a:pt x="1895" y="6492"/>
                    <a:pt x="1882" y="6490"/>
                    <a:pt x="1868" y="6486"/>
                  </a:cubicBezTo>
                  <a:cubicBezTo>
                    <a:pt x="1712" y="6434"/>
                    <a:pt x="1772" y="6143"/>
                    <a:pt x="1926" y="6143"/>
                  </a:cubicBezTo>
                  <a:close/>
                  <a:moveTo>
                    <a:pt x="3229" y="1"/>
                  </a:moveTo>
                  <a:lnTo>
                    <a:pt x="3229" y="1"/>
                  </a:lnTo>
                  <a:cubicBezTo>
                    <a:pt x="2401" y="3131"/>
                    <a:pt x="731" y="5994"/>
                    <a:pt x="253" y="9223"/>
                  </a:cubicBezTo>
                  <a:cubicBezTo>
                    <a:pt x="1" y="10851"/>
                    <a:pt x="268" y="12353"/>
                    <a:pt x="689" y="13827"/>
                  </a:cubicBezTo>
                  <a:cubicBezTo>
                    <a:pt x="464" y="11595"/>
                    <a:pt x="871" y="9363"/>
                    <a:pt x="1376" y="7117"/>
                  </a:cubicBezTo>
                  <a:cubicBezTo>
                    <a:pt x="1399" y="7032"/>
                    <a:pt x="1456" y="6996"/>
                    <a:pt x="1513" y="6996"/>
                  </a:cubicBezTo>
                  <a:cubicBezTo>
                    <a:pt x="1598" y="6996"/>
                    <a:pt x="1682" y="7076"/>
                    <a:pt x="1657" y="7202"/>
                  </a:cubicBezTo>
                  <a:cubicBezTo>
                    <a:pt x="983" y="10107"/>
                    <a:pt x="492" y="13027"/>
                    <a:pt x="1419" y="15919"/>
                  </a:cubicBezTo>
                  <a:cubicBezTo>
                    <a:pt x="1489" y="14066"/>
                    <a:pt x="1755" y="12227"/>
                    <a:pt x="2233" y="10430"/>
                  </a:cubicBezTo>
                  <a:cubicBezTo>
                    <a:pt x="3047" y="7314"/>
                    <a:pt x="4535" y="3201"/>
                    <a:pt x="3229" y="1"/>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385700" y="2173525"/>
              <a:ext cx="122500" cy="447100"/>
            </a:xfrm>
            <a:custGeom>
              <a:avLst/>
              <a:gdLst/>
              <a:ahLst/>
              <a:cxnLst/>
              <a:rect l="l" t="t" r="r" b="b"/>
              <a:pathLst>
                <a:path w="4900" h="17884" extrusionOk="0">
                  <a:moveTo>
                    <a:pt x="3408" y="6692"/>
                  </a:moveTo>
                  <a:cubicBezTo>
                    <a:pt x="3418" y="6692"/>
                    <a:pt x="3429" y="6694"/>
                    <a:pt x="3439" y="6696"/>
                  </a:cubicBezTo>
                  <a:cubicBezTo>
                    <a:pt x="3598" y="6749"/>
                    <a:pt x="3533" y="7051"/>
                    <a:pt x="3372" y="7051"/>
                  </a:cubicBezTo>
                  <a:cubicBezTo>
                    <a:pt x="3362" y="7051"/>
                    <a:pt x="3352" y="7049"/>
                    <a:pt x="3341" y="7047"/>
                  </a:cubicBezTo>
                  <a:lnTo>
                    <a:pt x="3341" y="7033"/>
                  </a:lnTo>
                  <a:cubicBezTo>
                    <a:pt x="3183" y="6993"/>
                    <a:pt x="3248" y="6692"/>
                    <a:pt x="3408" y="6692"/>
                  </a:cubicBezTo>
                  <a:close/>
                  <a:moveTo>
                    <a:pt x="2752" y="0"/>
                  </a:moveTo>
                  <a:lnTo>
                    <a:pt x="2752" y="0"/>
                  </a:lnTo>
                  <a:cubicBezTo>
                    <a:pt x="2864" y="2723"/>
                    <a:pt x="2513" y="5447"/>
                    <a:pt x="1713" y="8072"/>
                  </a:cubicBezTo>
                  <a:cubicBezTo>
                    <a:pt x="1081" y="10149"/>
                    <a:pt x="534" y="12002"/>
                    <a:pt x="351" y="13897"/>
                  </a:cubicBezTo>
                  <a:cubicBezTo>
                    <a:pt x="927" y="11820"/>
                    <a:pt x="3117" y="9995"/>
                    <a:pt x="3159" y="7931"/>
                  </a:cubicBezTo>
                  <a:cubicBezTo>
                    <a:pt x="3159" y="7821"/>
                    <a:pt x="3240" y="7761"/>
                    <a:pt x="3315" y="7761"/>
                  </a:cubicBezTo>
                  <a:cubicBezTo>
                    <a:pt x="3383" y="7761"/>
                    <a:pt x="3446" y="7810"/>
                    <a:pt x="3439" y="7917"/>
                  </a:cubicBezTo>
                  <a:cubicBezTo>
                    <a:pt x="3425" y="9153"/>
                    <a:pt x="2948" y="9897"/>
                    <a:pt x="2232" y="10879"/>
                  </a:cubicBezTo>
                  <a:cubicBezTo>
                    <a:pt x="660" y="13069"/>
                    <a:pt x="0" y="15287"/>
                    <a:pt x="772" y="17884"/>
                  </a:cubicBezTo>
                  <a:cubicBezTo>
                    <a:pt x="969" y="16957"/>
                    <a:pt x="1250" y="16045"/>
                    <a:pt x="1657" y="15189"/>
                  </a:cubicBezTo>
                  <a:cubicBezTo>
                    <a:pt x="2695" y="12929"/>
                    <a:pt x="4282" y="10767"/>
                    <a:pt x="4647" y="8268"/>
                  </a:cubicBezTo>
                  <a:cubicBezTo>
                    <a:pt x="4899" y="6471"/>
                    <a:pt x="4310" y="4492"/>
                    <a:pt x="3762" y="2794"/>
                  </a:cubicBezTo>
                  <a:cubicBezTo>
                    <a:pt x="3510" y="2022"/>
                    <a:pt x="3243" y="828"/>
                    <a:pt x="2752" y="0"/>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158650" y="2141075"/>
              <a:ext cx="1143700" cy="1905750"/>
            </a:xfrm>
            <a:custGeom>
              <a:avLst/>
              <a:gdLst/>
              <a:ahLst/>
              <a:cxnLst/>
              <a:rect l="l" t="t" r="r" b="b"/>
              <a:pathLst>
                <a:path w="45748" h="76230" extrusionOk="0">
                  <a:moveTo>
                    <a:pt x="11820" y="1284"/>
                  </a:moveTo>
                  <a:lnTo>
                    <a:pt x="11820" y="1284"/>
                  </a:lnTo>
                  <a:cubicBezTo>
                    <a:pt x="12311" y="2126"/>
                    <a:pt x="12592" y="3305"/>
                    <a:pt x="12844" y="4078"/>
                  </a:cubicBezTo>
                  <a:cubicBezTo>
                    <a:pt x="13378" y="5790"/>
                    <a:pt x="13981" y="7755"/>
                    <a:pt x="13715" y="9552"/>
                  </a:cubicBezTo>
                  <a:cubicBezTo>
                    <a:pt x="13350" y="12051"/>
                    <a:pt x="11777" y="14227"/>
                    <a:pt x="10725" y="16473"/>
                  </a:cubicBezTo>
                  <a:cubicBezTo>
                    <a:pt x="10332" y="17329"/>
                    <a:pt x="10037" y="18241"/>
                    <a:pt x="9854" y="19168"/>
                  </a:cubicBezTo>
                  <a:cubicBezTo>
                    <a:pt x="9082" y="16571"/>
                    <a:pt x="9742" y="14367"/>
                    <a:pt x="11314" y="12177"/>
                  </a:cubicBezTo>
                  <a:cubicBezTo>
                    <a:pt x="12016" y="11195"/>
                    <a:pt x="12507" y="10451"/>
                    <a:pt x="12521" y="9201"/>
                  </a:cubicBezTo>
                  <a:cubicBezTo>
                    <a:pt x="12521" y="9096"/>
                    <a:pt x="12460" y="9050"/>
                    <a:pt x="12394" y="9050"/>
                  </a:cubicBezTo>
                  <a:cubicBezTo>
                    <a:pt x="12317" y="9050"/>
                    <a:pt x="12234" y="9110"/>
                    <a:pt x="12227" y="9215"/>
                  </a:cubicBezTo>
                  <a:cubicBezTo>
                    <a:pt x="12199" y="11293"/>
                    <a:pt x="10009" y="13118"/>
                    <a:pt x="9419" y="15181"/>
                  </a:cubicBezTo>
                  <a:cubicBezTo>
                    <a:pt x="9602" y="13300"/>
                    <a:pt x="10149" y="11433"/>
                    <a:pt x="10795" y="9356"/>
                  </a:cubicBezTo>
                  <a:cubicBezTo>
                    <a:pt x="11581" y="6745"/>
                    <a:pt x="11932" y="4021"/>
                    <a:pt x="11820" y="1284"/>
                  </a:cubicBezTo>
                  <a:close/>
                  <a:moveTo>
                    <a:pt x="34658" y="24727"/>
                  </a:moveTo>
                  <a:lnTo>
                    <a:pt x="34658" y="24727"/>
                  </a:lnTo>
                  <a:cubicBezTo>
                    <a:pt x="35964" y="27927"/>
                    <a:pt x="34490" y="32040"/>
                    <a:pt x="33662" y="35156"/>
                  </a:cubicBezTo>
                  <a:cubicBezTo>
                    <a:pt x="33184" y="36953"/>
                    <a:pt x="32918" y="38792"/>
                    <a:pt x="32862" y="40645"/>
                  </a:cubicBezTo>
                  <a:cubicBezTo>
                    <a:pt x="31921" y="37753"/>
                    <a:pt x="32412" y="34833"/>
                    <a:pt x="33086" y="31928"/>
                  </a:cubicBezTo>
                  <a:cubicBezTo>
                    <a:pt x="33111" y="31804"/>
                    <a:pt x="33030" y="31724"/>
                    <a:pt x="32950" y="31724"/>
                  </a:cubicBezTo>
                  <a:cubicBezTo>
                    <a:pt x="32893" y="31724"/>
                    <a:pt x="32837" y="31764"/>
                    <a:pt x="32820" y="31858"/>
                  </a:cubicBezTo>
                  <a:cubicBezTo>
                    <a:pt x="32300" y="34089"/>
                    <a:pt x="31893" y="36335"/>
                    <a:pt x="32118" y="38553"/>
                  </a:cubicBezTo>
                  <a:cubicBezTo>
                    <a:pt x="31697" y="37079"/>
                    <a:pt x="31444" y="35577"/>
                    <a:pt x="31682" y="33949"/>
                  </a:cubicBezTo>
                  <a:cubicBezTo>
                    <a:pt x="32160" y="30720"/>
                    <a:pt x="33830" y="27857"/>
                    <a:pt x="34658" y="24727"/>
                  </a:cubicBezTo>
                  <a:close/>
                  <a:moveTo>
                    <a:pt x="44190" y="25400"/>
                  </a:moveTo>
                  <a:cubicBezTo>
                    <a:pt x="45327" y="27408"/>
                    <a:pt x="45243" y="30749"/>
                    <a:pt x="45088" y="32840"/>
                  </a:cubicBezTo>
                  <a:cubicBezTo>
                    <a:pt x="44864" y="36013"/>
                    <a:pt x="43390" y="38371"/>
                    <a:pt x="41396" y="40743"/>
                  </a:cubicBezTo>
                  <a:cubicBezTo>
                    <a:pt x="39614" y="42877"/>
                    <a:pt x="38041" y="44786"/>
                    <a:pt x="36918" y="47186"/>
                  </a:cubicBezTo>
                  <a:cubicBezTo>
                    <a:pt x="38027" y="42554"/>
                    <a:pt x="42112" y="39424"/>
                    <a:pt x="43993" y="35072"/>
                  </a:cubicBezTo>
                  <a:cubicBezTo>
                    <a:pt x="44052" y="34946"/>
                    <a:pt x="43962" y="34813"/>
                    <a:pt x="43873" y="34813"/>
                  </a:cubicBezTo>
                  <a:cubicBezTo>
                    <a:pt x="43834" y="34813"/>
                    <a:pt x="43795" y="34839"/>
                    <a:pt x="43769" y="34904"/>
                  </a:cubicBezTo>
                  <a:cubicBezTo>
                    <a:pt x="41874" y="39269"/>
                    <a:pt x="37901" y="42315"/>
                    <a:pt x="36694" y="46920"/>
                  </a:cubicBezTo>
                  <a:cubicBezTo>
                    <a:pt x="36610" y="42694"/>
                    <a:pt x="38252" y="39382"/>
                    <a:pt x="40498" y="35620"/>
                  </a:cubicBezTo>
                  <a:cubicBezTo>
                    <a:pt x="42351" y="32461"/>
                    <a:pt x="43600" y="29008"/>
                    <a:pt x="44190" y="25400"/>
                  </a:cubicBezTo>
                  <a:close/>
                  <a:moveTo>
                    <a:pt x="1123" y="6689"/>
                  </a:moveTo>
                  <a:cubicBezTo>
                    <a:pt x="1572" y="7025"/>
                    <a:pt x="3159" y="12458"/>
                    <a:pt x="3411" y="12991"/>
                  </a:cubicBezTo>
                  <a:cubicBezTo>
                    <a:pt x="4464" y="15139"/>
                    <a:pt x="5812" y="17132"/>
                    <a:pt x="7426" y="18901"/>
                  </a:cubicBezTo>
                  <a:cubicBezTo>
                    <a:pt x="10781" y="22733"/>
                    <a:pt x="14992" y="25625"/>
                    <a:pt x="19105" y="28587"/>
                  </a:cubicBezTo>
                  <a:cubicBezTo>
                    <a:pt x="23836" y="32012"/>
                    <a:pt x="28299" y="35620"/>
                    <a:pt x="31514" y="40575"/>
                  </a:cubicBezTo>
                  <a:cubicBezTo>
                    <a:pt x="34644" y="45390"/>
                    <a:pt x="37789" y="51145"/>
                    <a:pt x="38743" y="56858"/>
                  </a:cubicBezTo>
                  <a:cubicBezTo>
                    <a:pt x="39277" y="59974"/>
                    <a:pt x="38982" y="63147"/>
                    <a:pt x="38238" y="66207"/>
                  </a:cubicBezTo>
                  <a:cubicBezTo>
                    <a:pt x="37943" y="67512"/>
                    <a:pt x="37536" y="68818"/>
                    <a:pt x="37087" y="70109"/>
                  </a:cubicBezTo>
                  <a:cubicBezTo>
                    <a:pt x="36890" y="70699"/>
                    <a:pt x="35838" y="74573"/>
                    <a:pt x="35346" y="74700"/>
                  </a:cubicBezTo>
                  <a:cubicBezTo>
                    <a:pt x="35304" y="74711"/>
                    <a:pt x="35266" y="74716"/>
                    <a:pt x="35232" y="74716"/>
                  </a:cubicBezTo>
                  <a:cubicBezTo>
                    <a:pt x="34416" y="74716"/>
                    <a:pt x="35857" y="71598"/>
                    <a:pt x="35978" y="71289"/>
                  </a:cubicBezTo>
                  <a:cubicBezTo>
                    <a:pt x="36455" y="69983"/>
                    <a:pt x="36890" y="68664"/>
                    <a:pt x="37255" y="67330"/>
                  </a:cubicBezTo>
                  <a:cubicBezTo>
                    <a:pt x="37971" y="64677"/>
                    <a:pt x="38434" y="61926"/>
                    <a:pt x="38294" y="59160"/>
                  </a:cubicBezTo>
                  <a:cubicBezTo>
                    <a:pt x="38041" y="54149"/>
                    <a:pt x="35683" y="49629"/>
                    <a:pt x="33381" y="45291"/>
                  </a:cubicBezTo>
                  <a:cubicBezTo>
                    <a:pt x="30967" y="40757"/>
                    <a:pt x="28173" y="36644"/>
                    <a:pt x="24285" y="33233"/>
                  </a:cubicBezTo>
                  <a:cubicBezTo>
                    <a:pt x="19807" y="29289"/>
                    <a:pt x="14571" y="26313"/>
                    <a:pt x="10079" y="22382"/>
                  </a:cubicBezTo>
                  <a:cubicBezTo>
                    <a:pt x="7805" y="20403"/>
                    <a:pt x="5713" y="18157"/>
                    <a:pt x="4099" y="15616"/>
                  </a:cubicBezTo>
                  <a:cubicBezTo>
                    <a:pt x="3243" y="14283"/>
                    <a:pt x="2527" y="12879"/>
                    <a:pt x="1993" y="11405"/>
                  </a:cubicBezTo>
                  <a:cubicBezTo>
                    <a:pt x="1839" y="10998"/>
                    <a:pt x="534" y="7138"/>
                    <a:pt x="1123" y="6689"/>
                  </a:cubicBezTo>
                  <a:close/>
                  <a:moveTo>
                    <a:pt x="11508" y="0"/>
                  </a:moveTo>
                  <a:cubicBezTo>
                    <a:pt x="11324" y="0"/>
                    <a:pt x="11191" y="312"/>
                    <a:pt x="11202" y="470"/>
                  </a:cubicBezTo>
                  <a:cubicBezTo>
                    <a:pt x="11398" y="2856"/>
                    <a:pt x="11230" y="5271"/>
                    <a:pt x="10697" y="7629"/>
                  </a:cubicBezTo>
                  <a:cubicBezTo>
                    <a:pt x="10261" y="9482"/>
                    <a:pt x="9447" y="11223"/>
                    <a:pt x="9026" y="13090"/>
                  </a:cubicBezTo>
                  <a:cubicBezTo>
                    <a:pt x="8521" y="15321"/>
                    <a:pt x="8591" y="17666"/>
                    <a:pt x="9265" y="19870"/>
                  </a:cubicBezTo>
                  <a:cubicBezTo>
                    <a:pt x="6822" y="17413"/>
                    <a:pt x="4661" y="14578"/>
                    <a:pt x="3383" y="11349"/>
                  </a:cubicBezTo>
                  <a:cubicBezTo>
                    <a:pt x="3046" y="10507"/>
                    <a:pt x="2780" y="9650"/>
                    <a:pt x="2583" y="8780"/>
                  </a:cubicBezTo>
                  <a:cubicBezTo>
                    <a:pt x="2457" y="8205"/>
                    <a:pt x="2499" y="7124"/>
                    <a:pt x="2232" y="6632"/>
                  </a:cubicBezTo>
                  <a:cubicBezTo>
                    <a:pt x="1987" y="6182"/>
                    <a:pt x="1826" y="5967"/>
                    <a:pt x="1346" y="5967"/>
                  </a:cubicBezTo>
                  <a:cubicBezTo>
                    <a:pt x="1302" y="5967"/>
                    <a:pt x="1256" y="5969"/>
                    <a:pt x="1207" y="5973"/>
                  </a:cubicBezTo>
                  <a:cubicBezTo>
                    <a:pt x="1196" y="5969"/>
                    <a:pt x="1184" y="5967"/>
                    <a:pt x="1171" y="5967"/>
                  </a:cubicBezTo>
                  <a:cubicBezTo>
                    <a:pt x="1136" y="5967"/>
                    <a:pt x="1098" y="5980"/>
                    <a:pt x="1067" y="6001"/>
                  </a:cubicBezTo>
                  <a:cubicBezTo>
                    <a:pt x="0" y="6478"/>
                    <a:pt x="590" y="8275"/>
                    <a:pt x="744" y="9061"/>
                  </a:cubicBezTo>
                  <a:cubicBezTo>
                    <a:pt x="1221" y="11574"/>
                    <a:pt x="2288" y="13946"/>
                    <a:pt x="3664" y="16108"/>
                  </a:cubicBezTo>
                  <a:cubicBezTo>
                    <a:pt x="6738" y="20894"/>
                    <a:pt x="11244" y="24348"/>
                    <a:pt x="15806" y="27632"/>
                  </a:cubicBezTo>
                  <a:cubicBezTo>
                    <a:pt x="21154" y="31479"/>
                    <a:pt x="26461" y="35311"/>
                    <a:pt x="30110" y="40898"/>
                  </a:cubicBezTo>
                  <a:cubicBezTo>
                    <a:pt x="33844" y="46625"/>
                    <a:pt x="37929" y="53798"/>
                    <a:pt x="37733" y="60831"/>
                  </a:cubicBezTo>
                  <a:cubicBezTo>
                    <a:pt x="37648" y="64087"/>
                    <a:pt x="36792" y="67274"/>
                    <a:pt x="35725" y="70348"/>
                  </a:cubicBezTo>
                  <a:cubicBezTo>
                    <a:pt x="35430" y="71190"/>
                    <a:pt x="32721" y="75780"/>
                    <a:pt x="34532" y="76202"/>
                  </a:cubicBezTo>
                  <a:cubicBezTo>
                    <a:pt x="34609" y="76220"/>
                    <a:pt x="34681" y="76229"/>
                    <a:pt x="34750" y="76229"/>
                  </a:cubicBezTo>
                  <a:cubicBezTo>
                    <a:pt x="35658" y="76229"/>
                    <a:pt x="35954" y="74696"/>
                    <a:pt x="36188" y="74096"/>
                  </a:cubicBezTo>
                  <a:cubicBezTo>
                    <a:pt x="37396" y="71064"/>
                    <a:pt x="38533" y="67990"/>
                    <a:pt x="39136" y="64775"/>
                  </a:cubicBezTo>
                  <a:cubicBezTo>
                    <a:pt x="40203" y="59160"/>
                    <a:pt x="39052" y="54037"/>
                    <a:pt x="36778" y="48969"/>
                  </a:cubicBezTo>
                  <a:cubicBezTo>
                    <a:pt x="36792" y="48941"/>
                    <a:pt x="36806" y="48913"/>
                    <a:pt x="36820" y="48885"/>
                  </a:cubicBezTo>
                  <a:cubicBezTo>
                    <a:pt x="38505" y="44084"/>
                    <a:pt x="42898" y="41249"/>
                    <a:pt x="44807" y="36644"/>
                  </a:cubicBezTo>
                  <a:cubicBezTo>
                    <a:pt x="45664" y="34595"/>
                    <a:pt x="45748" y="32391"/>
                    <a:pt x="45636" y="30201"/>
                  </a:cubicBezTo>
                  <a:cubicBezTo>
                    <a:pt x="45537" y="28222"/>
                    <a:pt x="45565" y="25948"/>
                    <a:pt x="44260" y="24348"/>
                  </a:cubicBezTo>
                  <a:cubicBezTo>
                    <a:pt x="44206" y="24274"/>
                    <a:pt x="44147" y="24244"/>
                    <a:pt x="44088" y="24244"/>
                  </a:cubicBezTo>
                  <a:cubicBezTo>
                    <a:pt x="43935" y="24244"/>
                    <a:pt x="43789" y="24451"/>
                    <a:pt x="43769" y="24614"/>
                  </a:cubicBezTo>
                  <a:cubicBezTo>
                    <a:pt x="43376" y="27394"/>
                    <a:pt x="42590" y="30103"/>
                    <a:pt x="41424" y="32644"/>
                  </a:cubicBezTo>
                  <a:cubicBezTo>
                    <a:pt x="40414" y="34833"/>
                    <a:pt x="38968" y="36757"/>
                    <a:pt x="37887" y="38890"/>
                  </a:cubicBezTo>
                  <a:cubicBezTo>
                    <a:pt x="36511" y="41585"/>
                    <a:pt x="35908" y="44603"/>
                    <a:pt x="36132" y="47607"/>
                  </a:cubicBezTo>
                  <a:cubicBezTo>
                    <a:pt x="35276" y="45853"/>
                    <a:pt x="34378" y="44126"/>
                    <a:pt x="33395" y="42456"/>
                  </a:cubicBezTo>
                  <a:cubicBezTo>
                    <a:pt x="33339" y="38862"/>
                    <a:pt x="34153" y="35788"/>
                    <a:pt x="34981" y="32307"/>
                  </a:cubicBezTo>
                  <a:cubicBezTo>
                    <a:pt x="35613" y="29640"/>
                    <a:pt x="36273" y="26186"/>
                    <a:pt x="34827" y="23660"/>
                  </a:cubicBezTo>
                  <a:cubicBezTo>
                    <a:pt x="34774" y="23553"/>
                    <a:pt x="34678" y="23504"/>
                    <a:pt x="34582" y="23504"/>
                  </a:cubicBezTo>
                  <a:cubicBezTo>
                    <a:pt x="34452" y="23504"/>
                    <a:pt x="34324" y="23596"/>
                    <a:pt x="34307" y="23758"/>
                  </a:cubicBezTo>
                  <a:cubicBezTo>
                    <a:pt x="33507" y="27548"/>
                    <a:pt x="31247" y="30959"/>
                    <a:pt x="30981" y="34890"/>
                  </a:cubicBezTo>
                  <a:cubicBezTo>
                    <a:pt x="30868" y="36714"/>
                    <a:pt x="31374" y="38455"/>
                    <a:pt x="31977" y="40154"/>
                  </a:cubicBezTo>
                  <a:cubicBezTo>
                    <a:pt x="30363" y="37669"/>
                    <a:pt x="28454" y="35381"/>
                    <a:pt x="26278" y="33360"/>
                  </a:cubicBezTo>
                  <a:cubicBezTo>
                    <a:pt x="21239" y="28755"/>
                    <a:pt x="15132" y="25442"/>
                    <a:pt x="10163" y="20754"/>
                  </a:cubicBezTo>
                  <a:cubicBezTo>
                    <a:pt x="10725" y="16248"/>
                    <a:pt x="14781" y="12472"/>
                    <a:pt x="14318" y="7868"/>
                  </a:cubicBezTo>
                  <a:cubicBezTo>
                    <a:pt x="14094" y="5720"/>
                    <a:pt x="13406" y="1551"/>
                    <a:pt x="11651" y="63"/>
                  </a:cubicBezTo>
                  <a:cubicBezTo>
                    <a:pt x="11602" y="19"/>
                    <a:pt x="11553" y="0"/>
                    <a:pt x="1150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4256000" y="2986825"/>
              <a:ext cx="10650" cy="8700"/>
            </a:xfrm>
            <a:custGeom>
              <a:avLst/>
              <a:gdLst/>
              <a:ahLst/>
              <a:cxnLst/>
              <a:rect l="l" t="t" r="r" b="b"/>
              <a:pathLst>
                <a:path w="426" h="348" extrusionOk="0">
                  <a:moveTo>
                    <a:pt x="216" y="1"/>
                  </a:moveTo>
                  <a:cubicBezTo>
                    <a:pt x="72" y="1"/>
                    <a:pt x="1" y="292"/>
                    <a:pt x="169" y="344"/>
                  </a:cubicBezTo>
                  <a:cubicBezTo>
                    <a:pt x="179" y="346"/>
                    <a:pt x="189" y="347"/>
                    <a:pt x="198" y="347"/>
                  </a:cubicBezTo>
                  <a:cubicBezTo>
                    <a:pt x="348" y="347"/>
                    <a:pt x="425" y="46"/>
                    <a:pt x="254" y="7"/>
                  </a:cubicBezTo>
                  <a:cubicBezTo>
                    <a:pt x="241" y="3"/>
                    <a:pt x="228" y="1"/>
                    <a:pt x="21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3987175" y="2912775"/>
              <a:ext cx="10275" cy="8750"/>
            </a:xfrm>
            <a:custGeom>
              <a:avLst/>
              <a:gdLst/>
              <a:ahLst/>
              <a:cxnLst/>
              <a:rect l="l" t="t" r="r" b="b"/>
              <a:pathLst>
                <a:path w="411" h="350" extrusionOk="0">
                  <a:moveTo>
                    <a:pt x="214" y="1"/>
                  </a:moveTo>
                  <a:cubicBezTo>
                    <a:pt x="60" y="1"/>
                    <a:pt x="0" y="292"/>
                    <a:pt x="156" y="344"/>
                  </a:cubicBezTo>
                  <a:cubicBezTo>
                    <a:pt x="169" y="348"/>
                    <a:pt x="182" y="350"/>
                    <a:pt x="195" y="350"/>
                  </a:cubicBezTo>
                  <a:cubicBezTo>
                    <a:pt x="349" y="350"/>
                    <a:pt x="410" y="46"/>
                    <a:pt x="254" y="7"/>
                  </a:cubicBezTo>
                  <a:cubicBezTo>
                    <a:pt x="240" y="3"/>
                    <a:pt x="227" y="1"/>
                    <a:pt x="2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3465325" y="2341100"/>
              <a:ext cx="10350" cy="8700"/>
            </a:xfrm>
            <a:custGeom>
              <a:avLst/>
              <a:gdLst/>
              <a:ahLst/>
              <a:cxnLst/>
              <a:rect l="l" t="t" r="r" b="b"/>
              <a:pathLst>
                <a:path w="414" h="348" extrusionOk="0">
                  <a:moveTo>
                    <a:pt x="214" y="1"/>
                  </a:moveTo>
                  <a:cubicBezTo>
                    <a:pt x="61" y="1"/>
                    <a:pt x="1" y="292"/>
                    <a:pt x="156" y="344"/>
                  </a:cubicBezTo>
                  <a:cubicBezTo>
                    <a:pt x="167" y="346"/>
                    <a:pt x="177" y="348"/>
                    <a:pt x="187" y="348"/>
                  </a:cubicBezTo>
                  <a:cubicBezTo>
                    <a:pt x="348" y="348"/>
                    <a:pt x="413" y="47"/>
                    <a:pt x="254" y="7"/>
                  </a:cubicBezTo>
                  <a:cubicBezTo>
                    <a:pt x="241" y="3"/>
                    <a:pt x="227" y="1"/>
                    <a:pt x="2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5321800" y="2927075"/>
              <a:ext cx="459050" cy="61675"/>
            </a:xfrm>
            <a:custGeom>
              <a:avLst/>
              <a:gdLst/>
              <a:ahLst/>
              <a:cxnLst/>
              <a:rect l="l" t="t" r="r" b="b"/>
              <a:pathLst>
                <a:path w="18362" h="2467" extrusionOk="0">
                  <a:moveTo>
                    <a:pt x="8787" y="0"/>
                  </a:moveTo>
                  <a:cubicBezTo>
                    <a:pt x="5694" y="0"/>
                    <a:pt x="2655" y="540"/>
                    <a:pt x="169" y="2032"/>
                  </a:cubicBezTo>
                  <a:cubicBezTo>
                    <a:pt x="113" y="2186"/>
                    <a:pt x="57" y="2327"/>
                    <a:pt x="1" y="2467"/>
                  </a:cubicBezTo>
                  <a:cubicBezTo>
                    <a:pt x="2875" y="952"/>
                    <a:pt x="6116" y="416"/>
                    <a:pt x="9420" y="416"/>
                  </a:cubicBezTo>
                  <a:cubicBezTo>
                    <a:pt x="12424" y="416"/>
                    <a:pt x="15480" y="859"/>
                    <a:pt x="18361" y="1414"/>
                  </a:cubicBezTo>
                  <a:cubicBezTo>
                    <a:pt x="18319" y="1386"/>
                    <a:pt x="18277" y="1358"/>
                    <a:pt x="18221" y="1330"/>
                  </a:cubicBezTo>
                  <a:cubicBezTo>
                    <a:pt x="15410" y="607"/>
                    <a:pt x="12068" y="0"/>
                    <a:pt x="8787"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4740650" y="3108750"/>
              <a:ext cx="406750" cy="105975"/>
            </a:xfrm>
            <a:custGeom>
              <a:avLst/>
              <a:gdLst/>
              <a:ahLst/>
              <a:cxnLst/>
              <a:rect l="l" t="t" r="r" b="b"/>
              <a:pathLst>
                <a:path w="16270" h="4239" extrusionOk="0">
                  <a:moveTo>
                    <a:pt x="16270" y="1"/>
                  </a:moveTo>
                  <a:lnTo>
                    <a:pt x="16270" y="1"/>
                  </a:lnTo>
                  <a:cubicBezTo>
                    <a:pt x="16101" y="29"/>
                    <a:pt x="15933" y="71"/>
                    <a:pt x="15765" y="113"/>
                  </a:cubicBezTo>
                  <a:cubicBezTo>
                    <a:pt x="13041" y="1685"/>
                    <a:pt x="10234" y="3019"/>
                    <a:pt x="7104" y="3594"/>
                  </a:cubicBezTo>
                  <a:cubicBezTo>
                    <a:pt x="6388" y="3725"/>
                    <a:pt x="5650" y="3783"/>
                    <a:pt x="4906" y="3783"/>
                  </a:cubicBezTo>
                  <a:cubicBezTo>
                    <a:pt x="3255" y="3783"/>
                    <a:pt x="1568" y="3500"/>
                    <a:pt x="1" y="3103"/>
                  </a:cubicBezTo>
                  <a:lnTo>
                    <a:pt x="1" y="3103"/>
                  </a:lnTo>
                  <a:cubicBezTo>
                    <a:pt x="1528" y="3900"/>
                    <a:pt x="3171" y="4238"/>
                    <a:pt x="4845" y="4238"/>
                  </a:cubicBezTo>
                  <a:cubicBezTo>
                    <a:pt x="8802" y="4238"/>
                    <a:pt x="12934" y="2349"/>
                    <a:pt x="16130" y="169"/>
                  </a:cubicBezTo>
                  <a:cubicBezTo>
                    <a:pt x="16144" y="99"/>
                    <a:pt x="16200" y="29"/>
                    <a:pt x="1627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4694325" y="2171600"/>
              <a:ext cx="451750" cy="326200"/>
            </a:xfrm>
            <a:custGeom>
              <a:avLst/>
              <a:gdLst/>
              <a:ahLst/>
              <a:cxnLst/>
              <a:rect l="l" t="t" r="r" b="b"/>
              <a:pathLst>
                <a:path w="18070" h="13048" extrusionOk="0">
                  <a:moveTo>
                    <a:pt x="11231" y="1467"/>
                  </a:moveTo>
                  <a:cubicBezTo>
                    <a:pt x="11596" y="1467"/>
                    <a:pt x="11596" y="2169"/>
                    <a:pt x="11231" y="2169"/>
                  </a:cubicBezTo>
                  <a:cubicBezTo>
                    <a:pt x="10866" y="2169"/>
                    <a:pt x="10852" y="1467"/>
                    <a:pt x="11231" y="1467"/>
                  </a:cubicBezTo>
                  <a:close/>
                  <a:moveTo>
                    <a:pt x="6921" y="2239"/>
                  </a:moveTo>
                  <a:cubicBezTo>
                    <a:pt x="7300" y="2239"/>
                    <a:pt x="7300" y="2941"/>
                    <a:pt x="6921" y="2941"/>
                  </a:cubicBezTo>
                  <a:cubicBezTo>
                    <a:pt x="6556" y="2941"/>
                    <a:pt x="6556" y="2239"/>
                    <a:pt x="6921" y="2239"/>
                  </a:cubicBezTo>
                  <a:close/>
                  <a:moveTo>
                    <a:pt x="5792" y="0"/>
                  </a:moveTo>
                  <a:cubicBezTo>
                    <a:pt x="5103" y="0"/>
                    <a:pt x="4392" y="186"/>
                    <a:pt x="3524" y="709"/>
                  </a:cubicBezTo>
                  <a:cubicBezTo>
                    <a:pt x="2317" y="1439"/>
                    <a:pt x="1292" y="2281"/>
                    <a:pt x="1" y="2730"/>
                  </a:cubicBezTo>
                  <a:cubicBezTo>
                    <a:pt x="141" y="2969"/>
                    <a:pt x="267" y="3222"/>
                    <a:pt x="394" y="3460"/>
                  </a:cubicBezTo>
                  <a:cubicBezTo>
                    <a:pt x="997" y="3337"/>
                    <a:pt x="1646" y="3226"/>
                    <a:pt x="2260" y="3226"/>
                  </a:cubicBezTo>
                  <a:cubicBezTo>
                    <a:pt x="3190" y="3226"/>
                    <a:pt x="4039" y="3482"/>
                    <a:pt x="4521" y="4345"/>
                  </a:cubicBezTo>
                  <a:cubicBezTo>
                    <a:pt x="5138" y="5453"/>
                    <a:pt x="4970" y="6941"/>
                    <a:pt x="5265" y="8121"/>
                  </a:cubicBezTo>
                  <a:cubicBezTo>
                    <a:pt x="5293" y="8233"/>
                    <a:pt x="5321" y="8345"/>
                    <a:pt x="5349" y="8457"/>
                  </a:cubicBezTo>
                  <a:cubicBezTo>
                    <a:pt x="6219" y="8163"/>
                    <a:pt x="7146" y="7882"/>
                    <a:pt x="8072" y="7826"/>
                  </a:cubicBezTo>
                  <a:cubicBezTo>
                    <a:pt x="8030" y="7643"/>
                    <a:pt x="7988" y="7447"/>
                    <a:pt x="7960" y="7250"/>
                  </a:cubicBezTo>
                  <a:cubicBezTo>
                    <a:pt x="7904" y="7082"/>
                    <a:pt x="7988" y="6899"/>
                    <a:pt x="8142" y="6815"/>
                  </a:cubicBezTo>
                  <a:cubicBezTo>
                    <a:pt x="8166" y="6809"/>
                    <a:pt x="8190" y="6806"/>
                    <a:pt x="8213" y="6806"/>
                  </a:cubicBezTo>
                  <a:cubicBezTo>
                    <a:pt x="8352" y="6806"/>
                    <a:pt x="8469" y="6909"/>
                    <a:pt x="8493" y="7054"/>
                  </a:cubicBezTo>
                  <a:cubicBezTo>
                    <a:pt x="8549" y="7320"/>
                    <a:pt x="8592" y="7573"/>
                    <a:pt x="8648" y="7826"/>
                  </a:cubicBezTo>
                  <a:cubicBezTo>
                    <a:pt x="8746" y="7826"/>
                    <a:pt x="8844" y="7840"/>
                    <a:pt x="8957" y="7854"/>
                  </a:cubicBezTo>
                  <a:cubicBezTo>
                    <a:pt x="8999" y="7236"/>
                    <a:pt x="9083" y="6619"/>
                    <a:pt x="9209" y="6015"/>
                  </a:cubicBezTo>
                  <a:cubicBezTo>
                    <a:pt x="9242" y="5840"/>
                    <a:pt x="9343" y="5767"/>
                    <a:pt x="9450" y="5767"/>
                  </a:cubicBezTo>
                  <a:cubicBezTo>
                    <a:pt x="9616" y="5767"/>
                    <a:pt x="9794" y="5944"/>
                    <a:pt x="9743" y="6183"/>
                  </a:cubicBezTo>
                  <a:cubicBezTo>
                    <a:pt x="9630" y="6773"/>
                    <a:pt x="9560" y="7377"/>
                    <a:pt x="9518" y="7966"/>
                  </a:cubicBezTo>
                  <a:cubicBezTo>
                    <a:pt x="9841" y="8064"/>
                    <a:pt x="10164" y="8205"/>
                    <a:pt x="10444" y="8401"/>
                  </a:cubicBezTo>
                  <a:cubicBezTo>
                    <a:pt x="11932" y="9370"/>
                    <a:pt x="12326" y="11349"/>
                    <a:pt x="13378" y="12669"/>
                  </a:cubicBezTo>
                  <a:cubicBezTo>
                    <a:pt x="13491" y="12795"/>
                    <a:pt x="13603" y="12921"/>
                    <a:pt x="13729" y="13048"/>
                  </a:cubicBezTo>
                  <a:cubicBezTo>
                    <a:pt x="15933" y="10353"/>
                    <a:pt x="12438" y="5748"/>
                    <a:pt x="15596" y="3909"/>
                  </a:cubicBezTo>
                  <a:cubicBezTo>
                    <a:pt x="15508" y="3611"/>
                    <a:pt x="15341" y="3339"/>
                    <a:pt x="15062" y="3339"/>
                  </a:cubicBezTo>
                  <a:cubicBezTo>
                    <a:pt x="14987" y="3339"/>
                    <a:pt x="14903" y="3359"/>
                    <a:pt x="14810" y="3404"/>
                  </a:cubicBezTo>
                  <a:cubicBezTo>
                    <a:pt x="14772" y="3422"/>
                    <a:pt x="14737" y="3430"/>
                    <a:pt x="14705" y="3430"/>
                  </a:cubicBezTo>
                  <a:cubicBezTo>
                    <a:pt x="14437" y="3430"/>
                    <a:pt x="14368" y="2866"/>
                    <a:pt x="14656" y="2716"/>
                  </a:cubicBezTo>
                  <a:cubicBezTo>
                    <a:pt x="14775" y="2668"/>
                    <a:pt x="14899" y="2644"/>
                    <a:pt x="15023" y="2644"/>
                  </a:cubicBezTo>
                  <a:cubicBezTo>
                    <a:pt x="15293" y="2644"/>
                    <a:pt x="15558" y="2757"/>
                    <a:pt x="15751" y="2969"/>
                  </a:cubicBezTo>
                  <a:cubicBezTo>
                    <a:pt x="15933" y="3151"/>
                    <a:pt x="16059" y="3390"/>
                    <a:pt x="16130" y="3643"/>
                  </a:cubicBezTo>
                  <a:cubicBezTo>
                    <a:pt x="16242" y="3601"/>
                    <a:pt x="16368" y="3558"/>
                    <a:pt x="16481" y="3530"/>
                  </a:cubicBezTo>
                  <a:cubicBezTo>
                    <a:pt x="16424" y="2857"/>
                    <a:pt x="16158" y="2225"/>
                    <a:pt x="15456" y="1986"/>
                  </a:cubicBezTo>
                  <a:cubicBezTo>
                    <a:pt x="15170" y="1886"/>
                    <a:pt x="14847" y="1850"/>
                    <a:pt x="14514" y="1850"/>
                  </a:cubicBezTo>
                  <a:cubicBezTo>
                    <a:pt x="13915" y="1850"/>
                    <a:pt x="13279" y="1965"/>
                    <a:pt x="12747" y="2028"/>
                  </a:cubicBezTo>
                  <a:cubicBezTo>
                    <a:pt x="12736" y="2030"/>
                    <a:pt x="12726" y="2030"/>
                    <a:pt x="12716" y="2030"/>
                  </a:cubicBezTo>
                  <a:cubicBezTo>
                    <a:pt x="12381" y="2030"/>
                    <a:pt x="12379" y="1367"/>
                    <a:pt x="12747" y="1326"/>
                  </a:cubicBezTo>
                  <a:cubicBezTo>
                    <a:pt x="13283" y="1264"/>
                    <a:pt x="13919" y="1153"/>
                    <a:pt x="14538" y="1153"/>
                  </a:cubicBezTo>
                  <a:cubicBezTo>
                    <a:pt x="15166" y="1153"/>
                    <a:pt x="15775" y="1267"/>
                    <a:pt x="16242" y="1663"/>
                  </a:cubicBezTo>
                  <a:cubicBezTo>
                    <a:pt x="16761" y="2113"/>
                    <a:pt x="16986" y="2758"/>
                    <a:pt x="17042" y="3418"/>
                  </a:cubicBezTo>
                  <a:cubicBezTo>
                    <a:pt x="17217" y="3397"/>
                    <a:pt x="17384" y="3384"/>
                    <a:pt x="17555" y="3384"/>
                  </a:cubicBezTo>
                  <a:cubicBezTo>
                    <a:pt x="17617" y="3384"/>
                    <a:pt x="17680" y="3386"/>
                    <a:pt x="17744" y="3390"/>
                  </a:cubicBezTo>
                  <a:cubicBezTo>
                    <a:pt x="18069" y="1040"/>
                    <a:pt x="15855" y="164"/>
                    <a:pt x="13831" y="164"/>
                  </a:cubicBezTo>
                  <a:cubicBezTo>
                    <a:pt x="13146" y="164"/>
                    <a:pt x="12482" y="265"/>
                    <a:pt x="11946" y="442"/>
                  </a:cubicBezTo>
                  <a:cubicBezTo>
                    <a:pt x="11271" y="664"/>
                    <a:pt x="10652" y="802"/>
                    <a:pt x="10000" y="802"/>
                  </a:cubicBezTo>
                  <a:cubicBezTo>
                    <a:pt x="9622" y="802"/>
                    <a:pt x="9233" y="756"/>
                    <a:pt x="8816" y="653"/>
                  </a:cubicBezTo>
                  <a:cubicBezTo>
                    <a:pt x="7626" y="345"/>
                    <a:pt x="6730" y="0"/>
                    <a:pt x="5792" y="0"/>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4839625" y="2404450"/>
              <a:ext cx="327800" cy="325675"/>
            </a:xfrm>
            <a:custGeom>
              <a:avLst/>
              <a:gdLst/>
              <a:ahLst/>
              <a:cxnLst/>
              <a:rect l="l" t="t" r="r" b="b"/>
              <a:pathLst>
                <a:path w="13112" h="13027" extrusionOk="0">
                  <a:moveTo>
                    <a:pt x="5727" y="4562"/>
                  </a:moveTo>
                  <a:cubicBezTo>
                    <a:pt x="6106" y="4562"/>
                    <a:pt x="6106" y="5264"/>
                    <a:pt x="5741" y="5264"/>
                  </a:cubicBezTo>
                  <a:cubicBezTo>
                    <a:pt x="5376" y="5264"/>
                    <a:pt x="5362" y="4562"/>
                    <a:pt x="5727" y="4562"/>
                  </a:cubicBezTo>
                  <a:close/>
                  <a:moveTo>
                    <a:pt x="9517" y="7159"/>
                  </a:moveTo>
                  <a:cubicBezTo>
                    <a:pt x="9897" y="7159"/>
                    <a:pt x="9882" y="7861"/>
                    <a:pt x="9517" y="7861"/>
                  </a:cubicBezTo>
                  <a:cubicBezTo>
                    <a:pt x="9138" y="7861"/>
                    <a:pt x="9138" y="7159"/>
                    <a:pt x="9517" y="7159"/>
                  </a:cubicBezTo>
                  <a:close/>
                  <a:moveTo>
                    <a:pt x="2296" y="1"/>
                  </a:moveTo>
                  <a:cubicBezTo>
                    <a:pt x="1588" y="1"/>
                    <a:pt x="821" y="177"/>
                    <a:pt x="0" y="449"/>
                  </a:cubicBezTo>
                  <a:cubicBezTo>
                    <a:pt x="98" y="688"/>
                    <a:pt x="197" y="926"/>
                    <a:pt x="281" y="1179"/>
                  </a:cubicBezTo>
                  <a:cubicBezTo>
                    <a:pt x="896" y="925"/>
                    <a:pt x="1555" y="747"/>
                    <a:pt x="2206" y="747"/>
                  </a:cubicBezTo>
                  <a:cubicBezTo>
                    <a:pt x="2669" y="747"/>
                    <a:pt x="3128" y="837"/>
                    <a:pt x="3566" y="1053"/>
                  </a:cubicBezTo>
                  <a:cubicBezTo>
                    <a:pt x="4632" y="1586"/>
                    <a:pt x="4731" y="2512"/>
                    <a:pt x="5320" y="3439"/>
                  </a:cubicBezTo>
                  <a:cubicBezTo>
                    <a:pt x="5460" y="3669"/>
                    <a:pt x="5273" y="3949"/>
                    <a:pt x="5067" y="3949"/>
                  </a:cubicBezTo>
                  <a:cubicBezTo>
                    <a:pt x="4984" y="3949"/>
                    <a:pt x="4898" y="3903"/>
                    <a:pt x="4829" y="3790"/>
                  </a:cubicBezTo>
                  <a:cubicBezTo>
                    <a:pt x="4310" y="2948"/>
                    <a:pt x="4225" y="2035"/>
                    <a:pt x="3173" y="1614"/>
                  </a:cubicBezTo>
                  <a:cubicBezTo>
                    <a:pt x="2846" y="1484"/>
                    <a:pt x="2513" y="1429"/>
                    <a:pt x="2181" y="1429"/>
                  </a:cubicBezTo>
                  <a:cubicBezTo>
                    <a:pt x="1613" y="1429"/>
                    <a:pt x="1045" y="1589"/>
                    <a:pt x="506" y="1811"/>
                  </a:cubicBezTo>
                  <a:cubicBezTo>
                    <a:pt x="548" y="1951"/>
                    <a:pt x="576" y="2077"/>
                    <a:pt x="618" y="2218"/>
                  </a:cubicBezTo>
                  <a:cubicBezTo>
                    <a:pt x="1095" y="1992"/>
                    <a:pt x="1622" y="1880"/>
                    <a:pt x="2164" y="1880"/>
                  </a:cubicBezTo>
                  <a:cubicBezTo>
                    <a:pt x="2196" y="1880"/>
                    <a:pt x="2228" y="1880"/>
                    <a:pt x="2260" y="1881"/>
                  </a:cubicBezTo>
                  <a:cubicBezTo>
                    <a:pt x="2625" y="1895"/>
                    <a:pt x="2625" y="2583"/>
                    <a:pt x="2260" y="2583"/>
                  </a:cubicBezTo>
                  <a:cubicBezTo>
                    <a:pt x="2228" y="2582"/>
                    <a:pt x="2196" y="2581"/>
                    <a:pt x="2163" y="2581"/>
                  </a:cubicBezTo>
                  <a:cubicBezTo>
                    <a:pt x="1678" y="2581"/>
                    <a:pt x="1206" y="2681"/>
                    <a:pt x="758" y="2891"/>
                  </a:cubicBezTo>
                  <a:cubicBezTo>
                    <a:pt x="758" y="2905"/>
                    <a:pt x="772" y="2934"/>
                    <a:pt x="772" y="2948"/>
                  </a:cubicBezTo>
                  <a:cubicBezTo>
                    <a:pt x="899" y="3846"/>
                    <a:pt x="899" y="4871"/>
                    <a:pt x="576" y="5727"/>
                  </a:cubicBezTo>
                  <a:cubicBezTo>
                    <a:pt x="721" y="5719"/>
                    <a:pt x="867" y="5716"/>
                    <a:pt x="1012" y="5716"/>
                  </a:cubicBezTo>
                  <a:cubicBezTo>
                    <a:pt x="2467" y="5716"/>
                    <a:pt x="3903" y="6098"/>
                    <a:pt x="4885" y="6864"/>
                  </a:cubicBezTo>
                  <a:cubicBezTo>
                    <a:pt x="5896" y="7664"/>
                    <a:pt x="6120" y="8633"/>
                    <a:pt x="7356" y="9292"/>
                  </a:cubicBezTo>
                  <a:cubicBezTo>
                    <a:pt x="7987" y="9615"/>
                    <a:pt x="8535" y="9714"/>
                    <a:pt x="9040" y="10261"/>
                  </a:cubicBezTo>
                  <a:cubicBezTo>
                    <a:pt x="9742" y="11019"/>
                    <a:pt x="10023" y="12016"/>
                    <a:pt x="10163" y="13026"/>
                  </a:cubicBezTo>
                  <a:cubicBezTo>
                    <a:pt x="10388" y="12788"/>
                    <a:pt x="10640" y="12563"/>
                    <a:pt x="10893" y="12339"/>
                  </a:cubicBezTo>
                  <a:cubicBezTo>
                    <a:pt x="10935" y="12072"/>
                    <a:pt x="10935" y="11791"/>
                    <a:pt x="10907" y="11524"/>
                  </a:cubicBezTo>
                  <a:cubicBezTo>
                    <a:pt x="10893" y="11356"/>
                    <a:pt x="11019" y="11202"/>
                    <a:pt x="11188" y="11174"/>
                  </a:cubicBezTo>
                  <a:cubicBezTo>
                    <a:pt x="11370" y="11174"/>
                    <a:pt x="11455" y="11356"/>
                    <a:pt x="11469" y="11524"/>
                  </a:cubicBezTo>
                  <a:cubicBezTo>
                    <a:pt x="11483" y="11637"/>
                    <a:pt x="11483" y="11763"/>
                    <a:pt x="11497" y="11875"/>
                  </a:cubicBezTo>
                  <a:cubicBezTo>
                    <a:pt x="11693" y="11721"/>
                    <a:pt x="11904" y="11581"/>
                    <a:pt x="12128" y="11440"/>
                  </a:cubicBezTo>
                  <a:cubicBezTo>
                    <a:pt x="12002" y="10317"/>
                    <a:pt x="11483" y="9278"/>
                    <a:pt x="10640" y="8506"/>
                  </a:cubicBezTo>
                  <a:cubicBezTo>
                    <a:pt x="10440" y="8317"/>
                    <a:pt x="10602" y="7925"/>
                    <a:pt x="10838" y="7925"/>
                  </a:cubicBezTo>
                  <a:cubicBezTo>
                    <a:pt x="10900" y="7925"/>
                    <a:pt x="10967" y="7951"/>
                    <a:pt x="11034" y="8015"/>
                  </a:cubicBezTo>
                  <a:cubicBezTo>
                    <a:pt x="11918" y="8843"/>
                    <a:pt x="12479" y="9952"/>
                    <a:pt x="12648" y="11145"/>
                  </a:cubicBezTo>
                  <a:cubicBezTo>
                    <a:pt x="12802" y="11061"/>
                    <a:pt x="12957" y="10991"/>
                    <a:pt x="13111" y="10921"/>
                  </a:cubicBezTo>
                  <a:cubicBezTo>
                    <a:pt x="12802" y="8380"/>
                    <a:pt x="11763" y="7341"/>
                    <a:pt x="9560" y="6359"/>
                  </a:cubicBezTo>
                  <a:cubicBezTo>
                    <a:pt x="8675" y="5952"/>
                    <a:pt x="7875" y="5559"/>
                    <a:pt x="7201" y="4829"/>
                  </a:cubicBezTo>
                  <a:cubicBezTo>
                    <a:pt x="6429" y="4000"/>
                    <a:pt x="5952" y="2990"/>
                    <a:pt x="5405" y="2021"/>
                  </a:cubicBezTo>
                  <a:cubicBezTo>
                    <a:pt x="4576" y="533"/>
                    <a:pt x="3527" y="1"/>
                    <a:pt x="2296" y="1"/>
                  </a:cubicBezTo>
                  <a:close/>
                </a:path>
              </a:pathLst>
            </a:custGeom>
            <a:solidFill>
              <a:srgbClr val="E07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062450" y="2291400"/>
              <a:ext cx="280775" cy="463650"/>
            </a:xfrm>
            <a:custGeom>
              <a:avLst/>
              <a:gdLst/>
              <a:ahLst/>
              <a:cxnLst/>
              <a:rect l="l" t="t" r="r" b="b"/>
              <a:pathLst>
                <a:path w="11231" h="18546" extrusionOk="0">
                  <a:moveTo>
                    <a:pt x="2163" y="2585"/>
                  </a:moveTo>
                  <a:cubicBezTo>
                    <a:pt x="2528" y="2585"/>
                    <a:pt x="2542" y="3286"/>
                    <a:pt x="2163" y="3286"/>
                  </a:cubicBezTo>
                  <a:cubicBezTo>
                    <a:pt x="1798" y="3286"/>
                    <a:pt x="1784" y="2585"/>
                    <a:pt x="2163" y="2585"/>
                  </a:cubicBezTo>
                  <a:close/>
                  <a:moveTo>
                    <a:pt x="3510" y="6852"/>
                  </a:moveTo>
                  <a:cubicBezTo>
                    <a:pt x="3889" y="6852"/>
                    <a:pt x="3889" y="7554"/>
                    <a:pt x="3524" y="7554"/>
                  </a:cubicBezTo>
                  <a:cubicBezTo>
                    <a:pt x="3145" y="7554"/>
                    <a:pt x="3145" y="6852"/>
                    <a:pt x="3510" y="6852"/>
                  </a:cubicBezTo>
                  <a:close/>
                  <a:moveTo>
                    <a:pt x="7609" y="8663"/>
                  </a:moveTo>
                  <a:cubicBezTo>
                    <a:pt x="7988" y="8663"/>
                    <a:pt x="7988" y="9365"/>
                    <a:pt x="7609" y="9365"/>
                  </a:cubicBezTo>
                  <a:cubicBezTo>
                    <a:pt x="7244" y="9365"/>
                    <a:pt x="7244" y="8663"/>
                    <a:pt x="7609" y="8663"/>
                  </a:cubicBezTo>
                  <a:close/>
                  <a:moveTo>
                    <a:pt x="2887" y="1"/>
                  </a:moveTo>
                  <a:cubicBezTo>
                    <a:pt x="457" y="1"/>
                    <a:pt x="747" y="2254"/>
                    <a:pt x="955" y="3946"/>
                  </a:cubicBezTo>
                  <a:cubicBezTo>
                    <a:pt x="1180" y="5771"/>
                    <a:pt x="1110" y="7554"/>
                    <a:pt x="1" y="8986"/>
                  </a:cubicBezTo>
                  <a:cubicBezTo>
                    <a:pt x="225" y="9112"/>
                    <a:pt x="450" y="9224"/>
                    <a:pt x="675" y="9337"/>
                  </a:cubicBezTo>
                  <a:cubicBezTo>
                    <a:pt x="1559" y="8719"/>
                    <a:pt x="1910" y="7975"/>
                    <a:pt x="2163" y="6936"/>
                  </a:cubicBezTo>
                  <a:cubicBezTo>
                    <a:pt x="2387" y="6024"/>
                    <a:pt x="2121" y="5182"/>
                    <a:pt x="1952" y="4283"/>
                  </a:cubicBezTo>
                  <a:cubicBezTo>
                    <a:pt x="1900" y="4031"/>
                    <a:pt x="2084" y="3844"/>
                    <a:pt x="2252" y="3844"/>
                  </a:cubicBezTo>
                  <a:cubicBezTo>
                    <a:pt x="2356" y="3844"/>
                    <a:pt x="2453" y="3915"/>
                    <a:pt x="2486" y="4087"/>
                  </a:cubicBezTo>
                  <a:cubicBezTo>
                    <a:pt x="2752" y="5420"/>
                    <a:pt x="2935" y="6319"/>
                    <a:pt x="2584" y="7638"/>
                  </a:cubicBezTo>
                  <a:cubicBezTo>
                    <a:pt x="2373" y="8410"/>
                    <a:pt x="1952" y="9112"/>
                    <a:pt x="1348" y="9645"/>
                  </a:cubicBezTo>
                  <a:cubicBezTo>
                    <a:pt x="1615" y="9772"/>
                    <a:pt x="1896" y="9884"/>
                    <a:pt x="2163" y="10024"/>
                  </a:cubicBezTo>
                  <a:cubicBezTo>
                    <a:pt x="2682" y="9603"/>
                    <a:pt x="3019" y="8986"/>
                    <a:pt x="3103" y="8326"/>
                  </a:cubicBezTo>
                  <a:cubicBezTo>
                    <a:pt x="3130" y="8146"/>
                    <a:pt x="3228" y="8072"/>
                    <a:pt x="3333" y="8072"/>
                  </a:cubicBezTo>
                  <a:cubicBezTo>
                    <a:pt x="3499" y="8072"/>
                    <a:pt x="3685" y="8254"/>
                    <a:pt x="3651" y="8494"/>
                  </a:cubicBezTo>
                  <a:cubicBezTo>
                    <a:pt x="3552" y="9196"/>
                    <a:pt x="3229" y="9856"/>
                    <a:pt x="2738" y="10361"/>
                  </a:cubicBezTo>
                  <a:cubicBezTo>
                    <a:pt x="3075" y="10572"/>
                    <a:pt x="3384" y="10825"/>
                    <a:pt x="3651" y="11119"/>
                  </a:cubicBezTo>
                  <a:cubicBezTo>
                    <a:pt x="4661" y="12214"/>
                    <a:pt x="5054" y="13632"/>
                    <a:pt x="5265" y="15064"/>
                  </a:cubicBezTo>
                  <a:cubicBezTo>
                    <a:pt x="5592" y="14988"/>
                    <a:pt x="5919" y="14946"/>
                    <a:pt x="6240" y="14946"/>
                  </a:cubicBezTo>
                  <a:cubicBezTo>
                    <a:pt x="6871" y="14946"/>
                    <a:pt x="7482" y="15108"/>
                    <a:pt x="8030" y="15499"/>
                  </a:cubicBezTo>
                  <a:cubicBezTo>
                    <a:pt x="8114" y="14685"/>
                    <a:pt x="8030" y="13857"/>
                    <a:pt x="7792" y="13071"/>
                  </a:cubicBezTo>
                  <a:cubicBezTo>
                    <a:pt x="7722" y="12826"/>
                    <a:pt x="7896" y="12641"/>
                    <a:pt x="8072" y="12641"/>
                  </a:cubicBezTo>
                  <a:cubicBezTo>
                    <a:pt x="8179" y="12641"/>
                    <a:pt x="8286" y="12710"/>
                    <a:pt x="8339" y="12874"/>
                  </a:cubicBezTo>
                  <a:cubicBezTo>
                    <a:pt x="8634" y="13871"/>
                    <a:pt x="8704" y="14923"/>
                    <a:pt x="8536" y="15962"/>
                  </a:cubicBezTo>
                  <a:cubicBezTo>
                    <a:pt x="8634" y="16060"/>
                    <a:pt x="8718" y="16159"/>
                    <a:pt x="8802" y="16271"/>
                  </a:cubicBezTo>
                  <a:cubicBezTo>
                    <a:pt x="8901" y="16397"/>
                    <a:pt x="8985" y="16538"/>
                    <a:pt x="9083" y="16678"/>
                  </a:cubicBezTo>
                  <a:cubicBezTo>
                    <a:pt x="9757" y="14601"/>
                    <a:pt x="9462" y="12341"/>
                    <a:pt x="8297" y="10488"/>
                  </a:cubicBezTo>
                  <a:cubicBezTo>
                    <a:pt x="8157" y="10258"/>
                    <a:pt x="8337" y="9978"/>
                    <a:pt x="8539" y="9978"/>
                  </a:cubicBezTo>
                  <a:cubicBezTo>
                    <a:pt x="8621" y="9978"/>
                    <a:pt x="8706" y="10024"/>
                    <a:pt x="8774" y="10137"/>
                  </a:cubicBezTo>
                  <a:cubicBezTo>
                    <a:pt x="10122" y="12284"/>
                    <a:pt x="10389" y="14952"/>
                    <a:pt x="9476" y="17324"/>
                  </a:cubicBezTo>
                  <a:cubicBezTo>
                    <a:pt x="9701" y="17717"/>
                    <a:pt x="9897" y="18124"/>
                    <a:pt x="10066" y="18545"/>
                  </a:cubicBezTo>
                  <a:cubicBezTo>
                    <a:pt x="11231" y="15724"/>
                    <a:pt x="11147" y="12551"/>
                    <a:pt x="9841" y="9800"/>
                  </a:cubicBezTo>
                  <a:cubicBezTo>
                    <a:pt x="9518" y="9126"/>
                    <a:pt x="9139" y="8466"/>
                    <a:pt x="8732" y="7849"/>
                  </a:cubicBezTo>
                  <a:cubicBezTo>
                    <a:pt x="8634" y="7764"/>
                    <a:pt x="8550" y="7638"/>
                    <a:pt x="8522" y="7512"/>
                  </a:cubicBezTo>
                  <a:cubicBezTo>
                    <a:pt x="7750" y="6319"/>
                    <a:pt x="7006" y="5153"/>
                    <a:pt x="6669" y="3609"/>
                  </a:cubicBezTo>
                  <a:cubicBezTo>
                    <a:pt x="6262" y="1686"/>
                    <a:pt x="5139" y="58"/>
                    <a:pt x="2977" y="2"/>
                  </a:cubicBezTo>
                  <a:cubicBezTo>
                    <a:pt x="2946" y="1"/>
                    <a:pt x="2916" y="1"/>
                    <a:pt x="2887" y="1"/>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5317950" y="2493575"/>
              <a:ext cx="314100" cy="386750"/>
            </a:xfrm>
            <a:custGeom>
              <a:avLst/>
              <a:gdLst/>
              <a:ahLst/>
              <a:cxnLst/>
              <a:rect l="l" t="t" r="r" b="b"/>
              <a:pathLst>
                <a:path w="12564" h="15470" extrusionOk="0">
                  <a:moveTo>
                    <a:pt x="8759" y="2541"/>
                  </a:moveTo>
                  <a:cubicBezTo>
                    <a:pt x="9138" y="2541"/>
                    <a:pt x="9138" y="3243"/>
                    <a:pt x="8759" y="3243"/>
                  </a:cubicBezTo>
                  <a:cubicBezTo>
                    <a:pt x="8394" y="3243"/>
                    <a:pt x="8380" y="2541"/>
                    <a:pt x="8759" y="2541"/>
                  </a:cubicBezTo>
                  <a:close/>
                  <a:moveTo>
                    <a:pt x="6752" y="5124"/>
                  </a:moveTo>
                  <a:cubicBezTo>
                    <a:pt x="7131" y="5124"/>
                    <a:pt x="7131" y="5826"/>
                    <a:pt x="6766" y="5826"/>
                  </a:cubicBezTo>
                  <a:cubicBezTo>
                    <a:pt x="6401" y="5826"/>
                    <a:pt x="6387" y="5124"/>
                    <a:pt x="6752" y="5124"/>
                  </a:cubicBezTo>
                  <a:close/>
                  <a:moveTo>
                    <a:pt x="10121" y="7384"/>
                  </a:moveTo>
                  <a:cubicBezTo>
                    <a:pt x="10500" y="7384"/>
                    <a:pt x="10486" y="8086"/>
                    <a:pt x="10121" y="8086"/>
                  </a:cubicBezTo>
                  <a:cubicBezTo>
                    <a:pt x="9742" y="8086"/>
                    <a:pt x="9742" y="7384"/>
                    <a:pt x="10121" y="7384"/>
                  </a:cubicBezTo>
                  <a:close/>
                  <a:moveTo>
                    <a:pt x="0" y="0"/>
                  </a:moveTo>
                  <a:lnTo>
                    <a:pt x="0" y="0"/>
                  </a:lnTo>
                  <a:cubicBezTo>
                    <a:pt x="112" y="183"/>
                    <a:pt x="211" y="365"/>
                    <a:pt x="309" y="548"/>
                  </a:cubicBezTo>
                  <a:cubicBezTo>
                    <a:pt x="1193" y="857"/>
                    <a:pt x="2021" y="1334"/>
                    <a:pt x="2976" y="1348"/>
                  </a:cubicBezTo>
                  <a:cubicBezTo>
                    <a:pt x="3341" y="1348"/>
                    <a:pt x="3341" y="2050"/>
                    <a:pt x="2976" y="2050"/>
                  </a:cubicBezTo>
                  <a:cubicBezTo>
                    <a:pt x="2190" y="2036"/>
                    <a:pt x="1474" y="1727"/>
                    <a:pt x="758" y="1446"/>
                  </a:cubicBezTo>
                  <a:lnTo>
                    <a:pt x="758" y="1446"/>
                  </a:lnTo>
                  <a:cubicBezTo>
                    <a:pt x="913" y="1755"/>
                    <a:pt x="1025" y="2092"/>
                    <a:pt x="1137" y="2415"/>
                  </a:cubicBezTo>
                  <a:lnTo>
                    <a:pt x="1586" y="2583"/>
                  </a:lnTo>
                  <a:cubicBezTo>
                    <a:pt x="1892" y="2711"/>
                    <a:pt x="1828" y="3290"/>
                    <a:pt x="1540" y="3290"/>
                  </a:cubicBezTo>
                  <a:cubicBezTo>
                    <a:pt x="1511" y="3290"/>
                    <a:pt x="1479" y="3284"/>
                    <a:pt x="1446" y="3271"/>
                  </a:cubicBezTo>
                  <a:cubicBezTo>
                    <a:pt x="1432" y="3257"/>
                    <a:pt x="1404" y="3243"/>
                    <a:pt x="1390" y="3243"/>
                  </a:cubicBezTo>
                  <a:cubicBezTo>
                    <a:pt x="1867" y="5082"/>
                    <a:pt x="1909" y="7005"/>
                    <a:pt x="1516" y="8858"/>
                  </a:cubicBezTo>
                  <a:cubicBezTo>
                    <a:pt x="1783" y="8661"/>
                    <a:pt x="2078" y="8493"/>
                    <a:pt x="2386" y="8367"/>
                  </a:cubicBezTo>
                  <a:cubicBezTo>
                    <a:pt x="2422" y="8351"/>
                    <a:pt x="2454" y="8344"/>
                    <a:pt x="2485" y="8344"/>
                  </a:cubicBezTo>
                  <a:cubicBezTo>
                    <a:pt x="2758" y="8344"/>
                    <a:pt x="2831" y="8914"/>
                    <a:pt x="2541" y="9040"/>
                  </a:cubicBezTo>
                  <a:cubicBezTo>
                    <a:pt x="2021" y="9265"/>
                    <a:pt x="1558" y="9616"/>
                    <a:pt x="1221" y="10065"/>
                  </a:cubicBezTo>
                  <a:cubicBezTo>
                    <a:pt x="1053" y="10570"/>
                    <a:pt x="870" y="11076"/>
                    <a:pt x="646" y="11567"/>
                  </a:cubicBezTo>
                  <a:cubicBezTo>
                    <a:pt x="1039" y="11034"/>
                    <a:pt x="1544" y="10613"/>
                    <a:pt x="2134" y="10332"/>
                  </a:cubicBezTo>
                  <a:cubicBezTo>
                    <a:pt x="3509" y="9700"/>
                    <a:pt x="5138" y="9897"/>
                    <a:pt x="6359" y="8872"/>
                  </a:cubicBezTo>
                  <a:cubicBezTo>
                    <a:pt x="6411" y="8831"/>
                    <a:pt x="6461" y="8813"/>
                    <a:pt x="6508" y="8813"/>
                  </a:cubicBezTo>
                  <a:cubicBezTo>
                    <a:pt x="6746" y="8813"/>
                    <a:pt x="6877" y="9287"/>
                    <a:pt x="6654" y="9475"/>
                  </a:cubicBezTo>
                  <a:cubicBezTo>
                    <a:pt x="4675" y="11118"/>
                    <a:pt x="1741" y="10177"/>
                    <a:pt x="604" y="12887"/>
                  </a:cubicBezTo>
                  <a:cubicBezTo>
                    <a:pt x="660" y="13167"/>
                    <a:pt x="716" y="13448"/>
                    <a:pt x="758" y="13743"/>
                  </a:cubicBezTo>
                  <a:cubicBezTo>
                    <a:pt x="1249" y="12746"/>
                    <a:pt x="2078" y="11960"/>
                    <a:pt x="3102" y="11525"/>
                  </a:cubicBezTo>
                  <a:cubicBezTo>
                    <a:pt x="5222" y="10598"/>
                    <a:pt x="7889" y="11174"/>
                    <a:pt x="9447" y="9125"/>
                  </a:cubicBezTo>
                  <a:cubicBezTo>
                    <a:pt x="9508" y="9044"/>
                    <a:pt x="9574" y="9011"/>
                    <a:pt x="9636" y="9011"/>
                  </a:cubicBezTo>
                  <a:cubicBezTo>
                    <a:pt x="9844" y="9011"/>
                    <a:pt x="10013" y="9389"/>
                    <a:pt x="9840" y="9616"/>
                  </a:cubicBezTo>
                  <a:cubicBezTo>
                    <a:pt x="7454" y="12774"/>
                    <a:pt x="2330" y="10570"/>
                    <a:pt x="898" y="14936"/>
                  </a:cubicBezTo>
                  <a:cubicBezTo>
                    <a:pt x="898" y="15118"/>
                    <a:pt x="913" y="15287"/>
                    <a:pt x="927" y="15469"/>
                  </a:cubicBezTo>
                  <a:cubicBezTo>
                    <a:pt x="1600" y="14585"/>
                    <a:pt x="2429" y="13869"/>
                    <a:pt x="3397" y="13322"/>
                  </a:cubicBezTo>
                  <a:cubicBezTo>
                    <a:pt x="5812" y="11932"/>
                    <a:pt x="10121" y="12536"/>
                    <a:pt x="11005" y="9532"/>
                  </a:cubicBezTo>
                  <a:cubicBezTo>
                    <a:pt x="11511" y="7805"/>
                    <a:pt x="11048" y="5924"/>
                    <a:pt x="11398" y="4155"/>
                  </a:cubicBezTo>
                  <a:cubicBezTo>
                    <a:pt x="11623" y="2878"/>
                    <a:pt x="12564" y="1390"/>
                    <a:pt x="10640" y="407"/>
                  </a:cubicBezTo>
                  <a:cubicBezTo>
                    <a:pt x="10252" y="209"/>
                    <a:pt x="9757" y="154"/>
                    <a:pt x="9274" y="154"/>
                  </a:cubicBezTo>
                  <a:cubicBezTo>
                    <a:pt x="8971" y="154"/>
                    <a:pt x="8673" y="175"/>
                    <a:pt x="8408" y="197"/>
                  </a:cubicBezTo>
                  <a:cubicBezTo>
                    <a:pt x="6947" y="333"/>
                    <a:pt x="5726" y="874"/>
                    <a:pt x="4292" y="874"/>
                  </a:cubicBezTo>
                  <a:cubicBezTo>
                    <a:pt x="4101" y="874"/>
                    <a:pt x="3906" y="864"/>
                    <a:pt x="3706" y="842"/>
                  </a:cubicBezTo>
                  <a:cubicBezTo>
                    <a:pt x="2415" y="716"/>
                    <a:pt x="1249" y="239"/>
                    <a:pt x="0"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334425" y="2881175"/>
              <a:ext cx="142525" cy="72850"/>
            </a:xfrm>
            <a:custGeom>
              <a:avLst/>
              <a:gdLst/>
              <a:ahLst/>
              <a:cxnLst/>
              <a:rect l="l" t="t" r="r" b="b"/>
              <a:pathLst>
                <a:path w="5701" h="2914" extrusionOk="0">
                  <a:moveTo>
                    <a:pt x="5040" y="1"/>
                  </a:moveTo>
                  <a:cubicBezTo>
                    <a:pt x="3941" y="1"/>
                    <a:pt x="2843" y="59"/>
                    <a:pt x="1756" y="176"/>
                  </a:cubicBezTo>
                  <a:cubicBezTo>
                    <a:pt x="955" y="934"/>
                    <a:pt x="352" y="1875"/>
                    <a:pt x="1" y="2913"/>
                  </a:cubicBezTo>
                  <a:cubicBezTo>
                    <a:pt x="633" y="2590"/>
                    <a:pt x="1278" y="2310"/>
                    <a:pt x="1952" y="2085"/>
                  </a:cubicBezTo>
                  <a:cubicBezTo>
                    <a:pt x="1966" y="2071"/>
                    <a:pt x="1994" y="2057"/>
                    <a:pt x="2008" y="2043"/>
                  </a:cubicBezTo>
                  <a:cubicBezTo>
                    <a:pt x="3272" y="1467"/>
                    <a:pt x="4409" y="555"/>
                    <a:pt x="5700" y="8"/>
                  </a:cubicBezTo>
                  <a:cubicBezTo>
                    <a:pt x="5480" y="3"/>
                    <a:pt x="5260" y="1"/>
                    <a:pt x="504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442875" y="2885925"/>
              <a:ext cx="260425" cy="40375"/>
            </a:xfrm>
            <a:custGeom>
              <a:avLst/>
              <a:gdLst/>
              <a:ahLst/>
              <a:cxnLst/>
              <a:rect l="l" t="t" r="r" b="b"/>
              <a:pathLst>
                <a:path w="10417" h="1615" extrusionOk="0">
                  <a:moveTo>
                    <a:pt x="3875" y="0"/>
                  </a:moveTo>
                  <a:cubicBezTo>
                    <a:pt x="3383" y="28"/>
                    <a:pt x="2878" y="98"/>
                    <a:pt x="2401" y="211"/>
                  </a:cubicBezTo>
                  <a:cubicBezTo>
                    <a:pt x="1530" y="407"/>
                    <a:pt x="758" y="828"/>
                    <a:pt x="0" y="1291"/>
                  </a:cubicBezTo>
                  <a:cubicBezTo>
                    <a:pt x="1285" y="1061"/>
                    <a:pt x="2617" y="962"/>
                    <a:pt x="3959" y="962"/>
                  </a:cubicBezTo>
                  <a:cubicBezTo>
                    <a:pt x="6136" y="962"/>
                    <a:pt x="8341" y="1224"/>
                    <a:pt x="10416" y="1614"/>
                  </a:cubicBezTo>
                  <a:cubicBezTo>
                    <a:pt x="8311" y="800"/>
                    <a:pt x="6121" y="267"/>
                    <a:pt x="3875"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417600" y="2955675"/>
              <a:ext cx="359025" cy="50700"/>
            </a:xfrm>
            <a:custGeom>
              <a:avLst/>
              <a:gdLst/>
              <a:ahLst/>
              <a:cxnLst/>
              <a:rect l="l" t="t" r="r" b="b"/>
              <a:pathLst>
                <a:path w="14361" h="2028" extrusionOk="0">
                  <a:moveTo>
                    <a:pt x="5718" y="1"/>
                  </a:moveTo>
                  <a:cubicBezTo>
                    <a:pt x="3770" y="1"/>
                    <a:pt x="1843" y="187"/>
                    <a:pt x="1" y="649"/>
                  </a:cubicBezTo>
                  <a:cubicBezTo>
                    <a:pt x="387" y="614"/>
                    <a:pt x="773" y="597"/>
                    <a:pt x="1159" y="597"/>
                  </a:cubicBezTo>
                  <a:cubicBezTo>
                    <a:pt x="1545" y="597"/>
                    <a:pt x="1931" y="614"/>
                    <a:pt x="2317" y="649"/>
                  </a:cubicBezTo>
                  <a:cubicBezTo>
                    <a:pt x="4885" y="874"/>
                    <a:pt x="7364" y="2028"/>
                    <a:pt x="9922" y="2028"/>
                  </a:cubicBezTo>
                  <a:cubicBezTo>
                    <a:pt x="10245" y="2028"/>
                    <a:pt x="10568" y="2010"/>
                    <a:pt x="10894" y="1969"/>
                  </a:cubicBezTo>
                  <a:cubicBezTo>
                    <a:pt x="12017" y="1534"/>
                    <a:pt x="13182" y="1197"/>
                    <a:pt x="14361" y="944"/>
                  </a:cubicBezTo>
                  <a:cubicBezTo>
                    <a:pt x="11571" y="415"/>
                    <a:pt x="8621" y="1"/>
                    <a:pt x="5718"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185650" y="2988650"/>
              <a:ext cx="462200" cy="151425"/>
            </a:xfrm>
            <a:custGeom>
              <a:avLst/>
              <a:gdLst/>
              <a:ahLst/>
              <a:cxnLst/>
              <a:rect l="l" t="t" r="r" b="b"/>
              <a:pathLst>
                <a:path w="18488" h="6057" extrusionOk="0">
                  <a:moveTo>
                    <a:pt x="16017" y="1703"/>
                  </a:moveTo>
                  <a:cubicBezTo>
                    <a:pt x="16199" y="1703"/>
                    <a:pt x="16199" y="2053"/>
                    <a:pt x="16017" y="2053"/>
                  </a:cubicBezTo>
                  <a:cubicBezTo>
                    <a:pt x="15820" y="2053"/>
                    <a:pt x="15820" y="1703"/>
                    <a:pt x="16017" y="1703"/>
                  </a:cubicBezTo>
                  <a:close/>
                  <a:moveTo>
                    <a:pt x="13987" y="2109"/>
                  </a:moveTo>
                  <a:cubicBezTo>
                    <a:pt x="14109" y="2109"/>
                    <a:pt x="14169" y="2350"/>
                    <a:pt x="14051" y="2432"/>
                  </a:cubicBezTo>
                  <a:cubicBezTo>
                    <a:pt x="13743" y="2671"/>
                    <a:pt x="13448" y="2910"/>
                    <a:pt x="13139" y="3134"/>
                  </a:cubicBezTo>
                  <a:cubicBezTo>
                    <a:pt x="13111" y="3155"/>
                    <a:pt x="13085" y="3164"/>
                    <a:pt x="13061" y="3164"/>
                  </a:cubicBezTo>
                  <a:cubicBezTo>
                    <a:pt x="12940" y="3164"/>
                    <a:pt x="12881" y="2933"/>
                    <a:pt x="12999" y="2840"/>
                  </a:cubicBezTo>
                  <a:lnTo>
                    <a:pt x="13911" y="2138"/>
                  </a:lnTo>
                  <a:cubicBezTo>
                    <a:pt x="13938" y="2117"/>
                    <a:pt x="13963" y="2109"/>
                    <a:pt x="13987" y="2109"/>
                  </a:cubicBezTo>
                  <a:close/>
                  <a:moveTo>
                    <a:pt x="15306" y="2156"/>
                  </a:moveTo>
                  <a:cubicBezTo>
                    <a:pt x="15444" y="2156"/>
                    <a:pt x="15517" y="2403"/>
                    <a:pt x="15385" y="2475"/>
                  </a:cubicBezTo>
                  <a:cubicBezTo>
                    <a:pt x="14473" y="3008"/>
                    <a:pt x="13602" y="3640"/>
                    <a:pt x="12816" y="4356"/>
                  </a:cubicBezTo>
                  <a:cubicBezTo>
                    <a:pt x="12792" y="4376"/>
                    <a:pt x="12768" y="4384"/>
                    <a:pt x="12746" y="4384"/>
                  </a:cubicBezTo>
                  <a:cubicBezTo>
                    <a:pt x="12632" y="4384"/>
                    <a:pt x="12570" y="4141"/>
                    <a:pt x="12676" y="4047"/>
                  </a:cubicBezTo>
                  <a:cubicBezTo>
                    <a:pt x="13462" y="3331"/>
                    <a:pt x="14318" y="2713"/>
                    <a:pt x="15231" y="2180"/>
                  </a:cubicBezTo>
                  <a:cubicBezTo>
                    <a:pt x="15257" y="2163"/>
                    <a:pt x="15282" y="2156"/>
                    <a:pt x="15306" y="2156"/>
                  </a:cubicBezTo>
                  <a:close/>
                  <a:moveTo>
                    <a:pt x="10327" y="1"/>
                  </a:moveTo>
                  <a:cubicBezTo>
                    <a:pt x="8329" y="1"/>
                    <a:pt x="6377" y="449"/>
                    <a:pt x="4562" y="1604"/>
                  </a:cubicBezTo>
                  <a:cubicBezTo>
                    <a:pt x="4520" y="1632"/>
                    <a:pt x="4478" y="1646"/>
                    <a:pt x="4436" y="1660"/>
                  </a:cubicBezTo>
                  <a:cubicBezTo>
                    <a:pt x="3355" y="2980"/>
                    <a:pt x="1867" y="3780"/>
                    <a:pt x="225" y="4313"/>
                  </a:cubicBezTo>
                  <a:cubicBezTo>
                    <a:pt x="154" y="4370"/>
                    <a:pt x="70" y="4426"/>
                    <a:pt x="0" y="4482"/>
                  </a:cubicBezTo>
                  <a:cubicBezTo>
                    <a:pt x="237" y="4461"/>
                    <a:pt x="475" y="4451"/>
                    <a:pt x="713" y="4451"/>
                  </a:cubicBezTo>
                  <a:cubicBezTo>
                    <a:pt x="3767" y="4451"/>
                    <a:pt x="6921" y="6056"/>
                    <a:pt x="9956" y="6056"/>
                  </a:cubicBezTo>
                  <a:cubicBezTo>
                    <a:pt x="10626" y="6056"/>
                    <a:pt x="11290" y="5978"/>
                    <a:pt x="11946" y="5787"/>
                  </a:cubicBezTo>
                  <a:cubicBezTo>
                    <a:pt x="12283" y="5507"/>
                    <a:pt x="12606" y="5226"/>
                    <a:pt x="12942" y="4959"/>
                  </a:cubicBezTo>
                  <a:cubicBezTo>
                    <a:pt x="14641" y="3541"/>
                    <a:pt x="16494" y="2334"/>
                    <a:pt x="18487" y="1366"/>
                  </a:cubicBezTo>
                  <a:cubicBezTo>
                    <a:pt x="17238" y="1267"/>
                    <a:pt x="16003" y="930"/>
                    <a:pt x="14711" y="608"/>
                  </a:cubicBezTo>
                  <a:cubicBezTo>
                    <a:pt x="13248" y="236"/>
                    <a:pt x="11775" y="1"/>
                    <a:pt x="10327"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4721000" y="3194025"/>
              <a:ext cx="169875" cy="135150"/>
            </a:xfrm>
            <a:custGeom>
              <a:avLst/>
              <a:gdLst/>
              <a:ahLst/>
              <a:cxnLst/>
              <a:rect l="l" t="t" r="r" b="b"/>
              <a:pathLst>
                <a:path w="6795" h="5406" extrusionOk="0">
                  <a:moveTo>
                    <a:pt x="1" y="1"/>
                  </a:moveTo>
                  <a:lnTo>
                    <a:pt x="1" y="1"/>
                  </a:lnTo>
                  <a:cubicBezTo>
                    <a:pt x="1067" y="2289"/>
                    <a:pt x="2710" y="3791"/>
                    <a:pt x="5236" y="4844"/>
                  </a:cubicBezTo>
                  <a:cubicBezTo>
                    <a:pt x="5742" y="5054"/>
                    <a:pt x="6261" y="5237"/>
                    <a:pt x="6795" y="5405"/>
                  </a:cubicBezTo>
                  <a:cubicBezTo>
                    <a:pt x="5166" y="4324"/>
                    <a:pt x="4128" y="2626"/>
                    <a:pt x="2780" y="1236"/>
                  </a:cubicBezTo>
                  <a:cubicBezTo>
                    <a:pt x="1797" y="955"/>
                    <a:pt x="857" y="548"/>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4816800" y="3230875"/>
              <a:ext cx="427825" cy="116950"/>
            </a:xfrm>
            <a:custGeom>
              <a:avLst/>
              <a:gdLst/>
              <a:ahLst/>
              <a:cxnLst/>
              <a:rect l="l" t="t" r="r" b="b"/>
              <a:pathLst>
                <a:path w="17113" h="4678" extrusionOk="0">
                  <a:moveTo>
                    <a:pt x="2552" y="812"/>
                  </a:moveTo>
                  <a:cubicBezTo>
                    <a:pt x="2581" y="812"/>
                    <a:pt x="2611" y="825"/>
                    <a:pt x="2640" y="857"/>
                  </a:cubicBezTo>
                  <a:cubicBezTo>
                    <a:pt x="3061" y="1292"/>
                    <a:pt x="3580" y="1643"/>
                    <a:pt x="4142" y="1854"/>
                  </a:cubicBezTo>
                  <a:cubicBezTo>
                    <a:pt x="4308" y="1905"/>
                    <a:pt x="4265" y="2200"/>
                    <a:pt x="4118" y="2200"/>
                  </a:cubicBezTo>
                  <a:cubicBezTo>
                    <a:pt x="4104" y="2200"/>
                    <a:pt x="4088" y="2197"/>
                    <a:pt x="4072" y="2191"/>
                  </a:cubicBezTo>
                  <a:cubicBezTo>
                    <a:pt x="3454" y="1952"/>
                    <a:pt x="2906" y="1587"/>
                    <a:pt x="2457" y="1110"/>
                  </a:cubicBezTo>
                  <a:cubicBezTo>
                    <a:pt x="2357" y="1009"/>
                    <a:pt x="2442" y="812"/>
                    <a:pt x="2552" y="812"/>
                  </a:cubicBezTo>
                  <a:close/>
                  <a:moveTo>
                    <a:pt x="1475" y="810"/>
                  </a:moveTo>
                  <a:cubicBezTo>
                    <a:pt x="1507" y="810"/>
                    <a:pt x="1540" y="824"/>
                    <a:pt x="1573" y="857"/>
                  </a:cubicBezTo>
                  <a:cubicBezTo>
                    <a:pt x="2499" y="1741"/>
                    <a:pt x="3566" y="2794"/>
                    <a:pt x="4858" y="3075"/>
                  </a:cubicBezTo>
                  <a:cubicBezTo>
                    <a:pt x="5029" y="3115"/>
                    <a:pt x="4990" y="3415"/>
                    <a:pt x="4832" y="3415"/>
                  </a:cubicBezTo>
                  <a:cubicBezTo>
                    <a:pt x="4822" y="3415"/>
                    <a:pt x="4812" y="3414"/>
                    <a:pt x="4802" y="3412"/>
                  </a:cubicBezTo>
                  <a:cubicBezTo>
                    <a:pt x="3440" y="3117"/>
                    <a:pt x="2345" y="2036"/>
                    <a:pt x="1376" y="1110"/>
                  </a:cubicBezTo>
                  <a:cubicBezTo>
                    <a:pt x="1277" y="999"/>
                    <a:pt x="1360" y="810"/>
                    <a:pt x="1475" y="810"/>
                  </a:cubicBezTo>
                  <a:close/>
                  <a:moveTo>
                    <a:pt x="1" y="1"/>
                  </a:moveTo>
                  <a:lnTo>
                    <a:pt x="1" y="1"/>
                  </a:lnTo>
                  <a:cubicBezTo>
                    <a:pt x="997" y="1166"/>
                    <a:pt x="1896" y="2457"/>
                    <a:pt x="3187" y="3300"/>
                  </a:cubicBezTo>
                  <a:cubicBezTo>
                    <a:pt x="4072" y="3861"/>
                    <a:pt x="5040" y="4282"/>
                    <a:pt x="6065" y="4549"/>
                  </a:cubicBezTo>
                  <a:cubicBezTo>
                    <a:pt x="6855" y="4637"/>
                    <a:pt x="7652" y="4678"/>
                    <a:pt x="8450" y="4678"/>
                  </a:cubicBezTo>
                  <a:cubicBezTo>
                    <a:pt x="10060" y="4678"/>
                    <a:pt x="11675" y="4512"/>
                    <a:pt x="13252" y="4240"/>
                  </a:cubicBezTo>
                  <a:cubicBezTo>
                    <a:pt x="14586" y="4001"/>
                    <a:pt x="15891" y="3594"/>
                    <a:pt x="17112" y="3033"/>
                  </a:cubicBezTo>
                  <a:lnTo>
                    <a:pt x="17112" y="3033"/>
                  </a:lnTo>
                  <a:cubicBezTo>
                    <a:pt x="16718" y="3058"/>
                    <a:pt x="16324" y="3070"/>
                    <a:pt x="15930" y="3070"/>
                  </a:cubicBezTo>
                  <a:cubicBezTo>
                    <a:pt x="14991" y="3070"/>
                    <a:pt x="14055" y="2999"/>
                    <a:pt x="13126" y="2850"/>
                  </a:cubicBezTo>
                  <a:cubicBezTo>
                    <a:pt x="9673" y="2353"/>
                    <a:pt x="7184" y="43"/>
                    <a:pt x="3715" y="43"/>
                  </a:cubicBezTo>
                  <a:cubicBezTo>
                    <a:pt x="3560" y="43"/>
                    <a:pt x="3403" y="47"/>
                    <a:pt x="3243" y="57"/>
                  </a:cubicBezTo>
                  <a:cubicBezTo>
                    <a:pt x="2776" y="118"/>
                    <a:pt x="2306" y="147"/>
                    <a:pt x="1837" y="147"/>
                  </a:cubicBezTo>
                  <a:cubicBezTo>
                    <a:pt x="1221" y="147"/>
                    <a:pt x="606" y="96"/>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4838925" y="3121400"/>
              <a:ext cx="243200" cy="64150"/>
            </a:xfrm>
            <a:custGeom>
              <a:avLst/>
              <a:gdLst/>
              <a:ahLst/>
              <a:cxnLst/>
              <a:rect l="l" t="t" r="r" b="b"/>
              <a:pathLst>
                <a:path w="9728" h="2566" extrusionOk="0">
                  <a:moveTo>
                    <a:pt x="9728" y="0"/>
                  </a:moveTo>
                  <a:cubicBezTo>
                    <a:pt x="9419" y="42"/>
                    <a:pt x="9096" y="98"/>
                    <a:pt x="8802" y="155"/>
                  </a:cubicBezTo>
                  <a:cubicBezTo>
                    <a:pt x="5713" y="688"/>
                    <a:pt x="2990" y="1699"/>
                    <a:pt x="0" y="2527"/>
                  </a:cubicBezTo>
                  <a:cubicBezTo>
                    <a:pt x="317" y="2553"/>
                    <a:pt x="636" y="2566"/>
                    <a:pt x="955" y="2566"/>
                  </a:cubicBezTo>
                  <a:cubicBezTo>
                    <a:pt x="1665" y="2566"/>
                    <a:pt x="2376" y="2503"/>
                    <a:pt x="3074" y="2386"/>
                  </a:cubicBezTo>
                  <a:cubicBezTo>
                    <a:pt x="5461" y="1951"/>
                    <a:pt x="7622" y="1081"/>
                    <a:pt x="9728"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4959275" y="3117725"/>
              <a:ext cx="499425" cy="173600"/>
            </a:xfrm>
            <a:custGeom>
              <a:avLst/>
              <a:gdLst/>
              <a:ahLst/>
              <a:cxnLst/>
              <a:rect l="l" t="t" r="r" b="b"/>
              <a:pathLst>
                <a:path w="19977" h="6944" extrusionOk="0">
                  <a:moveTo>
                    <a:pt x="14881" y="4709"/>
                  </a:moveTo>
                  <a:cubicBezTo>
                    <a:pt x="15063" y="4709"/>
                    <a:pt x="15063" y="5060"/>
                    <a:pt x="14881" y="5060"/>
                  </a:cubicBezTo>
                  <a:cubicBezTo>
                    <a:pt x="14698" y="5060"/>
                    <a:pt x="14684" y="4709"/>
                    <a:pt x="14881" y="4709"/>
                  </a:cubicBezTo>
                  <a:close/>
                  <a:moveTo>
                    <a:pt x="12564" y="5043"/>
                  </a:moveTo>
                  <a:cubicBezTo>
                    <a:pt x="12687" y="5043"/>
                    <a:pt x="12714" y="5323"/>
                    <a:pt x="12578" y="5397"/>
                  </a:cubicBezTo>
                  <a:cubicBezTo>
                    <a:pt x="12227" y="5580"/>
                    <a:pt x="11834" y="5678"/>
                    <a:pt x="11441" y="5678"/>
                  </a:cubicBezTo>
                  <a:cubicBezTo>
                    <a:pt x="11259" y="5678"/>
                    <a:pt x="11245" y="5327"/>
                    <a:pt x="11441" y="5327"/>
                  </a:cubicBezTo>
                  <a:cubicBezTo>
                    <a:pt x="11806" y="5327"/>
                    <a:pt x="12171" y="5229"/>
                    <a:pt x="12508" y="5060"/>
                  </a:cubicBezTo>
                  <a:cubicBezTo>
                    <a:pt x="12529" y="5048"/>
                    <a:pt x="12547" y="5043"/>
                    <a:pt x="12564" y="5043"/>
                  </a:cubicBezTo>
                  <a:close/>
                  <a:moveTo>
                    <a:pt x="14058" y="5256"/>
                  </a:moveTo>
                  <a:cubicBezTo>
                    <a:pt x="14180" y="5256"/>
                    <a:pt x="14240" y="5497"/>
                    <a:pt x="14123" y="5580"/>
                  </a:cubicBezTo>
                  <a:cubicBezTo>
                    <a:pt x="13253" y="6156"/>
                    <a:pt x="12187" y="6499"/>
                    <a:pt x="11139" y="6499"/>
                  </a:cubicBezTo>
                  <a:cubicBezTo>
                    <a:pt x="10732" y="6499"/>
                    <a:pt x="10328" y="6448"/>
                    <a:pt x="9939" y="6338"/>
                  </a:cubicBezTo>
                  <a:cubicBezTo>
                    <a:pt x="9770" y="6299"/>
                    <a:pt x="9806" y="5995"/>
                    <a:pt x="9957" y="5995"/>
                  </a:cubicBezTo>
                  <a:cubicBezTo>
                    <a:pt x="9969" y="5995"/>
                    <a:pt x="9982" y="5997"/>
                    <a:pt x="9996" y="6001"/>
                  </a:cubicBezTo>
                  <a:cubicBezTo>
                    <a:pt x="10365" y="6103"/>
                    <a:pt x="10750" y="6151"/>
                    <a:pt x="11139" y="6151"/>
                  </a:cubicBezTo>
                  <a:cubicBezTo>
                    <a:pt x="12140" y="6151"/>
                    <a:pt x="13163" y="5831"/>
                    <a:pt x="13982" y="5285"/>
                  </a:cubicBezTo>
                  <a:cubicBezTo>
                    <a:pt x="14009" y="5265"/>
                    <a:pt x="14035" y="5256"/>
                    <a:pt x="14058" y="5256"/>
                  </a:cubicBezTo>
                  <a:close/>
                  <a:moveTo>
                    <a:pt x="9655" y="0"/>
                  </a:moveTo>
                  <a:cubicBezTo>
                    <a:pt x="8986" y="0"/>
                    <a:pt x="8333" y="83"/>
                    <a:pt x="7707" y="287"/>
                  </a:cubicBezTo>
                  <a:cubicBezTo>
                    <a:pt x="7686" y="295"/>
                    <a:pt x="7665" y="298"/>
                    <a:pt x="7644" y="298"/>
                  </a:cubicBezTo>
                  <a:cubicBezTo>
                    <a:pt x="7623" y="298"/>
                    <a:pt x="7602" y="295"/>
                    <a:pt x="7581" y="287"/>
                  </a:cubicBezTo>
                  <a:cubicBezTo>
                    <a:pt x="5181" y="1846"/>
                    <a:pt x="2612" y="3277"/>
                    <a:pt x="1" y="4050"/>
                  </a:cubicBezTo>
                  <a:cubicBezTo>
                    <a:pt x="1615" y="4400"/>
                    <a:pt x="3061" y="5158"/>
                    <a:pt x="4788" y="5902"/>
                  </a:cubicBezTo>
                  <a:cubicBezTo>
                    <a:pt x="6283" y="6548"/>
                    <a:pt x="8207" y="6943"/>
                    <a:pt x="10121" y="6943"/>
                  </a:cubicBezTo>
                  <a:cubicBezTo>
                    <a:pt x="11245" y="6943"/>
                    <a:pt x="12365" y="6807"/>
                    <a:pt x="13393" y="6506"/>
                  </a:cubicBezTo>
                  <a:cubicBezTo>
                    <a:pt x="15751" y="5102"/>
                    <a:pt x="17870" y="3291"/>
                    <a:pt x="19976" y="1495"/>
                  </a:cubicBezTo>
                  <a:lnTo>
                    <a:pt x="19976" y="1495"/>
                  </a:lnTo>
                  <a:cubicBezTo>
                    <a:pt x="19596" y="1530"/>
                    <a:pt x="19216" y="1547"/>
                    <a:pt x="18836" y="1547"/>
                  </a:cubicBezTo>
                  <a:cubicBezTo>
                    <a:pt x="18151" y="1547"/>
                    <a:pt x="17467" y="1491"/>
                    <a:pt x="16790" y="1382"/>
                  </a:cubicBezTo>
                  <a:cubicBezTo>
                    <a:pt x="14569" y="1032"/>
                    <a:pt x="12016" y="0"/>
                    <a:pt x="9655"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4337425" y="2177950"/>
              <a:ext cx="336575" cy="761675"/>
            </a:xfrm>
            <a:custGeom>
              <a:avLst/>
              <a:gdLst/>
              <a:ahLst/>
              <a:cxnLst/>
              <a:rect l="l" t="t" r="r" b="b"/>
              <a:pathLst>
                <a:path w="13463" h="30467" extrusionOk="0">
                  <a:moveTo>
                    <a:pt x="5953" y="4217"/>
                  </a:moveTo>
                  <a:cubicBezTo>
                    <a:pt x="6332" y="4217"/>
                    <a:pt x="6332" y="4919"/>
                    <a:pt x="5953" y="4919"/>
                  </a:cubicBezTo>
                  <a:cubicBezTo>
                    <a:pt x="5588" y="4919"/>
                    <a:pt x="5588" y="4217"/>
                    <a:pt x="5953" y="4217"/>
                  </a:cubicBezTo>
                  <a:close/>
                  <a:moveTo>
                    <a:pt x="3524" y="7600"/>
                  </a:moveTo>
                  <a:cubicBezTo>
                    <a:pt x="3903" y="7600"/>
                    <a:pt x="3889" y="8302"/>
                    <a:pt x="3524" y="8302"/>
                  </a:cubicBezTo>
                  <a:cubicBezTo>
                    <a:pt x="3159" y="8302"/>
                    <a:pt x="3145" y="7600"/>
                    <a:pt x="3524" y="7600"/>
                  </a:cubicBezTo>
                  <a:close/>
                  <a:moveTo>
                    <a:pt x="2766" y="10534"/>
                  </a:moveTo>
                  <a:cubicBezTo>
                    <a:pt x="3145" y="10534"/>
                    <a:pt x="3159" y="11236"/>
                    <a:pt x="2780" y="11236"/>
                  </a:cubicBezTo>
                  <a:cubicBezTo>
                    <a:pt x="2415" y="11236"/>
                    <a:pt x="2401" y="10534"/>
                    <a:pt x="2766" y="10534"/>
                  </a:cubicBezTo>
                  <a:close/>
                  <a:moveTo>
                    <a:pt x="997" y="22227"/>
                  </a:moveTo>
                  <a:cubicBezTo>
                    <a:pt x="1362" y="22227"/>
                    <a:pt x="1376" y="22929"/>
                    <a:pt x="1011" y="22929"/>
                  </a:cubicBezTo>
                  <a:cubicBezTo>
                    <a:pt x="632" y="22929"/>
                    <a:pt x="632" y="22227"/>
                    <a:pt x="997" y="22227"/>
                  </a:cubicBezTo>
                  <a:close/>
                  <a:moveTo>
                    <a:pt x="8882" y="1"/>
                  </a:moveTo>
                  <a:cubicBezTo>
                    <a:pt x="8818" y="1"/>
                    <a:pt x="8754" y="2"/>
                    <a:pt x="8690" y="6"/>
                  </a:cubicBezTo>
                  <a:cubicBezTo>
                    <a:pt x="5433" y="160"/>
                    <a:pt x="4619" y="3094"/>
                    <a:pt x="5068" y="5873"/>
                  </a:cubicBezTo>
                  <a:cubicBezTo>
                    <a:pt x="5137" y="6261"/>
                    <a:pt x="4927" y="6760"/>
                    <a:pt x="4545" y="6760"/>
                  </a:cubicBezTo>
                  <a:cubicBezTo>
                    <a:pt x="4456" y="6760"/>
                    <a:pt x="4359" y="6734"/>
                    <a:pt x="4254" y="6673"/>
                  </a:cubicBezTo>
                  <a:cubicBezTo>
                    <a:pt x="3732" y="6224"/>
                    <a:pt x="3246" y="5999"/>
                    <a:pt x="2795" y="5999"/>
                  </a:cubicBezTo>
                  <a:cubicBezTo>
                    <a:pt x="1934" y="5999"/>
                    <a:pt x="1203" y="6817"/>
                    <a:pt x="604" y="8456"/>
                  </a:cubicBezTo>
                  <a:cubicBezTo>
                    <a:pt x="674" y="8695"/>
                    <a:pt x="731" y="8933"/>
                    <a:pt x="801" y="9158"/>
                  </a:cubicBezTo>
                  <a:cubicBezTo>
                    <a:pt x="843" y="9762"/>
                    <a:pt x="1152" y="10393"/>
                    <a:pt x="1222" y="10997"/>
                  </a:cubicBezTo>
                  <a:cubicBezTo>
                    <a:pt x="1348" y="11937"/>
                    <a:pt x="1348" y="12892"/>
                    <a:pt x="1208" y="13832"/>
                  </a:cubicBezTo>
                  <a:cubicBezTo>
                    <a:pt x="885" y="16429"/>
                    <a:pt x="127" y="18886"/>
                    <a:pt x="71" y="21539"/>
                  </a:cubicBezTo>
                  <a:cubicBezTo>
                    <a:pt x="1" y="24290"/>
                    <a:pt x="618" y="27898"/>
                    <a:pt x="2963" y="29723"/>
                  </a:cubicBezTo>
                  <a:cubicBezTo>
                    <a:pt x="3370" y="30032"/>
                    <a:pt x="3805" y="30284"/>
                    <a:pt x="4282" y="30467"/>
                  </a:cubicBezTo>
                  <a:cubicBezTo>
                    <a:pt x="4324" y="30425"/>
                    <a:pt x="4366" y="30397"/>
                    <a:pt x="4408" y="30368"/>
                  </a:cubicBezTo>
                  <a:cubicBezTo>
                    <a:pt x="2570" y="28866"/>
                    <a:pt x="1208" y="26929"/>
                    <a:pt x="941" y="24417"/>
                  </a:cubicBezTo>
                  <a:cubicBezTo>
                    <a:pt x="920" y="24199"/>
                    <a:pt x="1050" y="24090"/>
                    <a:pt x="1190" y="24090"/>
                  </a:cubicBezTo>
                  <a:cubicBezTo>
                    <a:pt x="1331" y="24090"/>
                    <a:pt x="1482" y="24199"/>
                    <a:pt x="1503" y="24417"/>
                  </a:cubicBezTo>
                  <a:cubicBezTo>
                    <a:pt x="1727" y="26606"/>
                    <a:pt x="2934" y="28305"/>
                    <a:pt x="4535" y="29639"/>
                  </a:cubicBezTo>
                  <a:cubicBezTo>
                    <a:pt x="3201" y="27786"/>
                    <a:pt x="2317" y="25652"/>
                    <a:pt x="1938" y="23392"/>
                  </a:cubicBezTo>
                  <a:cubicBezTo>
                    <a:pt x="1011" y="17665"/>
                    <a:pt x="3945" y="12148"/>
                    <a:pt x="7244" y="7670"/>
                  </a:cubicBezTo>
                  <a:cubicBezTo>
                    <a:pt x="8339" y="6182"/>
                    <a:pt x="9546" y="5073"/>
                    <a:pt x="11020" y="4329"/>
                  </a:cubicBezTo>
                  <a:cubicBezTo>
                    <a:pt x="10498" y="3593"/>
                    <a:pt x="9861" y="2921"/>
                    <a:pt x="8915" y="2921"/>
                  </a:cubicBezTo>
                  <a:cubicBezTo>
                    <a:pt x="8868" y="2921"/>
                    <a:pt x="8822" y="2922"/>
                    <a:pt x="8774" y="2925"/>
                  </a:cubicBezTo>
                  <a:cubicBezTo>
                    <a:pt x="8770" y="2926"/>
                    <a:pt x="8767" y="2926"/>
                    <a:pt x="8763" y="2926"/>
                  </a:cubicBezTo>
                  <a:cubicBezTo>
                    <a:pt x="8395" y="2926"/>
                    <a:pt x="8399" y="2237"/>
                    <a:pt x="8760" y="2224"/>
                  </a:cubicBezTo>
                  <a:cubicBezTo>
                    <a:pt x="8813" y="2220"/>
                    <a:pt x="8866" y="2218"/>
                    <a:pt x="8918" y="2218"/>
                  </a:cubicBezTo>
                  <a:cubicBezTo>
                    <a:pt x="10122" y="2218"/>
                    <a:pt x="10936" y="3134"/>
                    <a:pt x="11582" y="4062"/>
                  </a:cubicBezTo>
                  <a:cubicBezTo>
                    <a:pt x="11792" y="3964"/>
                    <a:pt x="12017" y="3880"/>
                    <a:pt x="12255" y="3810"/>
                  </a:cubicBezTo>
                  <a:cubicBezTo>
                    <a:pt x="11680" y="2855"/>
                    <a:pt x="10936" y="1999"/>
                    <a:pt x="9827" y="1676"/>
                  </a:cubicBezTo>
                  <a:cubicBezTo>
                    <a:pt x="9549" y="1592"/>
                    <a:pt x="9276" y="1552"/>
                    <a:pt x="9011" y="1552"/>
                  </a:cubicBezTo>
                  <a:cubicBezTo>
                    <a:pt x="7990" y="1552"/>
                    <a:pt x="7106" y="2153"/>
                    <a:pt x="6682" y="3178"/>
                  </a:cubicBezTo>
                  <a:cubicBezTo>
                    <a:pt x="6632" y="3304"/>
                    <a:pt x="6556" y="3354"/>
                    <a:pt x="6477" y="3354"/>
                  </a:cubicBezTo>
                  <a:cubicBezTo>
                    <a:pt x="6293" y="3354"/>
                    <a:pt x="6097" y="3073"/>
                    <a:pt x="6205" y="2827"/>
                  </a:cubicBezTo>
                  <a:cubicBezTo>
                    <a:pt x="6681" y="1657"/>
                    <a:pt x="7733" y="841"/>
                    <a:pt x="9007" y="841"/>
                  </a:cubicBezTo>
                  <a:cubicBezTo>
                    <a:pt x="9124" y="841"/>
                    <a:pt x="9243" y="848"/>
                    <a:pt x="9364" y="862"/>
                  </a:cubicBezTo>
                  <a:cubicBezTo>
                    <a:pt x="10978" y="1058"/>
                    <a:pt x="12059" y="2308"/>
                    <a:pt x="12831" y="3627"/>
                  </a:cubicBezTo>
                  <a:cubicBezTo>
                    <a:pt x="13041" y="3571"/>
                    <a:pt x="13252" y="3515"/>
                    <a:pt x="13463" y="3459"/>
                  </a:cubicBezTo>
                  <a:cubicBezTo>
                    <a:pt x="12523" y="1743"/>
                    <a:pt x="10949" y="1"/>
                    <a:pt x="8882" y="1"/>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4394275" y="2290875"/>
              <a:ext cx="465725" cy="688775"/>
            </a:xfrm>
            <a:custGeom>
              <a:avLst/>
              <a:gdLst/>
              <a:ahLst/>
              <a:cxnLst/>
              <a:rect l="l" t="t" r="r" b="b"/>
              <a:pathLst>
                <a:path w="18629" h="27551" extrusionOk="0">
                  <a:moveTo>
                    <a:pt x="11989" y="1539"/>
                  </a:moveTo>
                  <a:cubicBezTo>
                    <a:pt x="12354" y="1539"/>
                    <a:pt x="12368" y="2241"/>
                    <a:pt x="12003" y="2241"/>
                  </a:cubicBezTo>
                  <a:cubicBezTo>
                    <a:pt x="11638" y="2241"/>
                    <a:pt x="11624" y="1539"/>
                    <a:pt x="11989" y="1539"/>
                  </a:cubicBezTo>
                  <a:close/>
                  <a:moveTo>
                    <a:pt x="13729" y="2872"/>
                  </a:moveTo>
                  <a:cubicBezTo>
                    <a:pt x="14108" y="2872"/>
                    <a:pt x="14108" y="3574"/>
                    <a:pt x="13743" y="3574"/>
                  </a:cubicBezTo>
                  <a:cubicBezTo>
                    <a:pt x="13364" y="3574"/>
                    <a:pt x="13364" y="2872"/>
                    <a:pt x="13729" y="2872"/>
                  </a:cubicBezTo>
                  <a:close/>
                  <a:moveTo>
                    <a:pt x="10947" y="2315"/>
                  </a:moveTo>
                  <a:cubicBezTo>
                    <a:pt x="11207" y="2315"/>
                    <a:pt x="11340" y="2804"/>
                    <a:pt x="11090" y="2971"/>
                  </a:cubicBezTo>
                  <a:cubicBezTo>
                    <a:pt x="10178" y="3574"/>
                    <a:pt x="9406" y="4360"/>
                    <a:pt x="8816" y="5273"/>
                  </a:cubicBezTo>
                  <a:cubicBezTo>
                    <a:pt x="8759" y="5363"/>
                    <a:pt x="8696" y="5400"/>
                    <a:pt x="8634" y="5400"/>
                  </a:cubicBezTo>
                  <a:cubicBezTo>
                    <a:pt x="8436" y="5400"/>
                    <a:pt x="8259" y="5020"/>
                    <a:pt x="8409" y="4795"/>
                  </a:cubicBezTo>
                  <a:cubicBezTo>
                    <a:pt x="9027" y="3827"/>
                    <a:pt x="9841" y="2999"/>
                    <a:pt x="10795" y="2367"/>
                  </a:cubicBezTo>
                  <a:cubicBezTo>
                    <a:pt x="10849" y="2331"/>
                    <a:pt x="10900" y="2315"/>
                    <a:pt x="10947" y="2315"/>
                  </a:cubicBezTo>
                  <a:close/>
                  <a:moveTo>
                    <a:pt x="7286" y="6129"/>
                  </a:moveTo>
                  <a:cubicBezTo>
                    <a:pt x="7651" y="6129"/>
                    <a:pt x="7679" y="6831"/>
                    <a:pt x="7300" y="6831"/>
                  </a:cubicBezTo>
                  <a:cubicBezTo>
                    <a:pt x="6935" y="6831"/>
                    <a:pt x="6921" y="6129"/>
                    <a:pt x="7286" y="6129"/>
                  </a:cubicBezTo>
                  <a:close/>
                  <a:moveTo>
                    <a:pt x="15765" y="7870"/>
                  </a:moveTo>
                  <a:cubicBezTo>
                    <a:pt x="16144" y="7870"/>
                    <a:pt x="16144" y="8586"/>
                    <a:pt x="15779" y="8586"/>
                  </a:cubicBezTo>
                  <a:lnTo>
                    <a:pt x="15779" y="8571"/>
                  </a:lnTo>
                  <a:cubicBezTo>
                    <a:pt x="15414" y="8571"/>
                    <a:pt x="15400" y="7870"/>
                    <a:pt x="15765" y="7870"/>
                  </a:cubicBezTo>
                  <a:close/>
                  <a:moveTo>
                    <a:pt x="4549" y="8796"/>
                  </a:moveTo>
                  <a:cubicBezTo>
                    <a:pt x="4914" y="8796"/>
                    <a:pt x="4928" y="9498"/>
                    <a:pt x="4549" y="9498"/>
                  </a:cubicBezTo>
                  <a:cubicBezTo>
                    <a:pt x="4184" y="9498"/>
                    <a:pt x="4170" y="8796"/>
                    <a:pt x="4549" y="8796"/>
                  </a:cubicBezTo>
                  <a:close/>
                  <a:moveTo>
                    <a:pt x="13884" y="8838"/>
                  </a:moveTo>
                  <a:cubicBezTo>
                    <a:pt x="14263" y="8838"/>
                    <a:pt x="14263" y="9540"/>
                    <a:pt x="13884" y="9540"/>
                  </a:cubicBezTo>
                  <a:cubicBezTo>
                    <a:pt x="13519" y="9540"/>
                    <a:pt x="13505" y="8838"/>
                    <a:pt x="13884" y="8838"/>
                  </a:cubicBezTo>
                  <a:close/>
                  <a:moveTo>
                    <a:pt x="10037" y="9526"/>
                  </a:moveTo>
                  <a:cubicBezTo>
                    <a:pt x="10416" y="9526"/>
                    <a:pt x="10402" y="10228"/>
                    <a:pt x="10037" y="10228"/>
                  </a:cubicBezTo>
                  <a:cubicBezTo>
                    <a:pt x="9658" y="10228"/>
                    <a:pt x="9658" y="9526"/>
                    <a:pt x="10037" y="9526"/>
                  </a:cubicBezTo>
                  <a:close/>
                  <a:moveTo>
                    <a:pt x="13648" y="0"/>
                  </a:moveTo>
                  <a:cubicBezTo>
                    <a:pt x="13240" y="0"/>
                    <a:pt x="12784" y="66"/>
                    <a:pt x="12269" y="149"/>
                  </a:cubicBezTo>
                  <a:cubicBezTo>
                    <a:pt x="7118" y="949"/>
                    <a:pt x="4310" y="5553"/>
                    <a:pt x="2261" y="9975"/>
                  </a:cubicBezTo>
                  <a:cubicBezTo>
                    <a:pt x="71" y="14678"/>
                    <a:pt x="1" y="19815"/>
                    <a:pt x="3061" y="24167"/>
                  </a:cubicBezTo>
                  <a:cubicBezTo>
                    <a:pt x="4086" y="25613"/>
                    <a:pt x="5545" y="26581"/>
                    <a:pt x="6963" y="27550"/>
                  </a:cubicBezTo>
                  <a:cubicBezTo>
                    <a:pt x="2541" y="22946"/>
                    <a:pt x="689" y="16699"/>
                    <a:pt x="3552" y="10579"/>
                  </a:cubicBezTo>
                  <a:cubicBezTo>
                    <a:pt x="3611" y="10453"/>
                    <a:pt x="3693" y="10403"/>
                    <a:pt x="3775" y="10403"/>
                  </a:cubicBezTo>
                  <a:cubicBezTo>
                    <a:pt x="3969" y="10403"/>
                    <a:pt x="4162" y="10683"/>
                    <a:pt x="4043" y="10930"/>
                  </a:cubicBezTo>
                  <a:cubicBezTo>
                    <a:pt x="1320" y="16741"/>
                    <a:pt x="3131" y="22651"/>
                    <a:pt x="7314" y="27003"/>
                  </a:cubicBezTo>
                  <a:cubicBezTo>
                    <a:pt x="5882" y="24518"/>
                    <a:pt x="4591" y="21879"/>
                    <a:pt x="4787" y="18973"/>
                  </a:cubicBezTo>
                  <a:cubicBezTo>
                    <a:pt x="4830" y="17892"/>
                    <a:pt x="5124" y="16839"/>
                    <a:pt x="5630" y="15885"/>
                  </a:cubicBezTo>
                  <a:cubicBezTo>
                    <a:pt x="6640" y="14046"/>
                    <a:pt x="8578" y="13260"/>
                    <a:pt x="9322" y="11196"/>
                  </a:cubicBezTo>
                  <a:cubicBezTo>
                    <a:pt x="9364" y="11066"/>
                    <a:pt x="9434" y="11014"/>
                    <a:pt x="9510" y="11014"/>
                  </a:cubicBezTo>
                  <a:cubicBezTo>
                    <a:pt x="9686" y="11014"/>
                    <a:pt x="9887" y="11301"/>
                    <a:pt x="9799" y="11547"/>
                  </a:cubicBezTo>
                  <a:cubicBezTo>
                    <a:pt x="8788" y="14439"/>
                    <a:pt x="5784" y="15394"/>
                    <a:pt x="5391" y="18678"/>
                  </a:cubicBezTo>
                  <a:cubicBezTo>
                    <a:pt x="5026" y="21781"/>
                    <a:pt x="6584" y="24616"/>
                    <a:pt x="8142" y="27241"/>
                  </a:cubicBezTo>
                  <a:cubicBezTo>
                    <a:pt x="7511" y="25753"/>
                    <a:pt x="6640" y="24364"/>
                    <a:pt x="6346" y="22735"/>
                  </a:cubicBezTo>
                  <a:cubicBezTo>
                    <a:pt x="6065" y="21093"/>
                    <a:pt x="6205" y="19408"/>
                    <a:pt x="6753" y="17836"/>
                  </a:cubicBezTo>
                  <a:cubicBezTo>
                    <a:pt x="7469" y="15829"/>
                    <a:pt x="8858" y="15309"/>
                    <a:pt x="10066" y="13709"/>
                  </a:cubicBezTo>
                  <a:cubicBezTo>
                    <a:pt x="11034" y="12446"/>
                    <a:pt x="11189" y="10846"/>
                    <a:pt x="12354" y="9694"/>
                  </a:cubicBezTo>
                  <a:cubicBezTo>
                    <a:pt x="12403" y="9645"/>
                    <a:pt x="12451" y="9624"/>
                    <a:pt x="12495" y="9624"/>
                  </a:cubicBezTo>
                  <a:cubicBezTo>
                    <a:pt x="12703" y="9624"/>
                    <a:pt x="12831" y="10090"/>
                    <a:pt x="12634" y="10298"/>
                  </a:cubicBezTo>
                  <a:cubicBezTo>
                    <a:pt x="11455" y="11477"/>
                    <a:pt x="11343" y="13176"/>
                    <a:pt x="10290" y="14411"/>
                  </a:cubicBezTo>
                  <a:cubicBezTo>
                    <a:pt x="8886" y="16067"/>
                    <a:pt x="7525" y="16755"/>
                    <a:pt x="6977" y="19114"/>
                  </a:cubicBezTo>
                  <a:cubicBezTo>
                    <a:pt x="6360" y="21837"/>
                    <a:pt x="7441" y="23914"/>
                    <a:pt x="8353" y="26132"/>
                  </a:cubicBezTo>
                  <a:cubicBezTo>
                    <a:pt x="8199" y="24995"/>
                    <a:pt x="8156" y="23858"/>
                    <a:pt x="8241" y="22707"/>
                  </a:cubicBezTo>
                  <a:cubicBezTo>
                    <a:pt x="8381" y="20826"/>
                    <a:pt x="9097" y="19015"/>
                    <a:pt x="10290" y="17555"/>
                  </a:cubicBezTo>
                  <a:cubicBezTo>
                    <a:pt x="11020" y="16643"/>
                    <a:pt x="11848" y="15829"/>
                    <a:pt x="12494" y="14846"/>
                  </a:cubicBezTo>
                  <a:cubicBezTo>
                    <a:pt x="12929" y="14172"/>
                    <a:pt x="13196" y="13414"/>
                    <a:pt x="13603" y="12727"/>
                  </a:cubicBezTo>
                  <a:cubicBezTo>
                    <a:pt x="13378" y="12586"/>
                    <a:pt x="13406" y="12081"/>
                    <a:pt x="13729" y="12081"/>
                  </a:cubicBezTo>
                  <a:cubicBezTo>
                    <a:pt x="13739" y="12079"/>
                    <a:pt x="13749" y="12079"/>
                    <a:pt x="13759" y="12079"/>
                  </a:cubicBezTo>
                  <a:cubicBezTo>
                    <a:pt x="13844" y="12079"/>
                    <a:pt x="13916" y="12133"/>
                    <a:pt x="13954" y="12221"/>
                  </a:cubicBezTo>
                  <a:cubicBezTo>
                    <a:pt x="14600" y="11421"/>
                    <a:pt x="15582" y="10846"/>
                    <a:pt x="16691" y="10551"/>
                  </a:cubicBezTo>
                  <a:cubicBezTo>
                    <a:pt x="18628" y="9231"/>
                    <a:pt x="16958" y="6115"/>
                    <a:pt x="16354" y="4360"/>
                  </a:cubicBezTo>
                  <a:cubicBezTo>
                    <a:pt x="16298" y="4515"/>
                    <a:pt x="16228" y="4669"/>
                    <a:pt x="16158" y="4809"/>
                  </a:cubicBezTo>
                  <a:cubicBezTo>
                    <a:pt x="16091" y="4930"/>
                    <a:pt x="16004" y="4980"/>
                    <a:pt x="15920" y="4980"/>
                  </a:cubicBezTo>
                  <a:cubicBezTo>
                    <a:pt x="15722" y="4980"/>
                    <a:pt x="15538" y="4705"/>
                    <a:pt x="15666" y="4459"/>
                  </a:cubicBezTo>
                  <a:cubicBezTo>
                    <a:pt x="15933" y="3995"/>
                    <a:pt x="16074" y="3462"/>
                    <a:pt x="16116" y="2914"/>
                  </a:cubicBezTo>
                  <a:cubicBezTo>
                    <a:pt x="16102" y="2535"/>
                    <a:pt x="16017" y="2142"/>
                    <a:pt x="15891" y="1777"/>
                  </a:cubicBezTo>
                  <a:cubicBezTo>
                    <a:pt x="15318" y="374"/>
                    <a:pt x="14619" y="0"/>
                    <a:pt x="13648"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4624150" y="2584375"/>
              <a:ext cx="706100" cy="572000"/>
            </a:xfrm>
            <a:custGeom>
              <a:avLst/>
              <a:gdLst/>
              <a:ahLst/>
              <a:cxnLst/>
              <a:rect l="l" t="t" r="r" b="b"/>
              <a:pathLst>
                <a:path w="28244" h="22880" extrusionOk="0">
                  <a:moveTo>
                    <a:pt x="8072" y="6952"/>
                  </a:moveTo>
                  <a:cubicBezTo>
                    <a:pt x="8437" y="6952"/>
                    <a:pt x="8451" y="7654"/>
                    <a:pt x="8086" y="7654"/>
                  </a:cubicBezTo>
                  <a:cubicBezTo>
                    <a:pt x="7707" y="7654"/>
                    <a:pt x="7707" y="6952"/>
                    <a:pt x="8072" y="6952"/>
                  </a:cubicBezTo>
                  <a:close/>
                  <a:moveTo>
                    <a:pt x="23443" y="7837"/>
                  </a:moveTo>
                  <a:cubicBezTo>
                    <a:pt x="23822" y="7837"/>
                    <a:pt x="23822" y="8539"/>
                    <a:pt x="23457" y="8539"/>
                  </a:cubicBezTo>
                  <a:cubicBezTo>
                    <a:pt x="23092" y="8539"/>
                    <a:pt x="23078" y="7837"/>
                    <a:pt x="23443" y="7837"/>
                  </a:cubicBezTo>
                  <a:close/>
                  <a:moveTo>
                    <a:pt x="11202" y="11164"/>
                  </a:moveTo>
                  <a:cubicBezTo>
                    <a:pt x="11567" y="11164"/>
                    <a:pt x="11581" y="11866"/>
                    <a:pt x="11216" y="11866"/>
                  </a:cubicBezTo>
                  <a:cubicBezTo>
                    <a:pt x="10837" y="11866"/>
                    <a:pt x="10837" y="11164"/>
                    <a:pt x="11202" y="11164"/>
                  </a:cubicBezTo>
                  <a:close/>
                  <a:moveTo>
                    <a:pt x="24229" y="12750"/>
                  </a:moveTo>
                  <a:cubicBezTo>
                    <a:pt x="24608" y="12750"/>
                    <a:pt x="24594" y="13452"/>
                    <a:pt x="24229" y="13452"/>
                  </a:cubicBezTo>
                  <a:cubicBezTo>
                    <a:pt x="23864" y="13452"/>
                    <a:pt x="23850" y="12750"/>
                    <a:pt x="24229" y="12750"/>
                  </a:cubicBezTo>
                  <a:close/>
                  <a:moveTo>
                    <a:pt x="9699" y="0"/>
                  </a:moveTo>
                  <a:cubicBezTo>
                    <a:pt x="8806" y="0"/>
                    <a:pt x="7902" y="131"/>
                    <a:pt x="7201" y="355"/>
                  </a:cubicBezTo>
                  <a:cubicBezTo>
                    <a:pt x="5391" y="944"/>
                    <a:pt x="5096" y="2643"/>
                    <a:pt x="4169" y="4047"/>
                  </a:cubicBezTo>
                  <a:cubicBezTo>
                    <a:pt x="3383" y="5240"/>
                    <a:pt x="2302" y="6194"/>
                    <a:pt x="1474" y="7374"/>
                  </a:cubicBezTo>
                  <a:cubicBezTo>
                    <a:pt x="281" y="9044"/>
                    <a:pt x="0" y="11079"/>
                    <a:pt x="155" y="13087"/>
                  </a:cubicBezTo>
                  <a:cubicBezTo>
                    <a:pt x="337" y="15305"/>
                    <a:pt x="983" y="17509"/>
                    <a:pt x="1867" y="19572"/>
                  </a:cubicBezTo>
                  <a:lnTo>
                    <a:pt x="1979" y="19740"/>
                  </a:lnTo>
                  <a:cubicBezTo>
                    <a:pt x="1376" y="16765"/>
                    <a:pt x="1404" y="14055"/>
                    <a:pt x="2934" y="11093"/>
                  </a:cubicBezTo>
                  <a:cubicBezTo>
                    <a:pt x="2996" y="10974"/>
                    <a:pt x="3079" y="10926"/>
                    <a:pt x="3162" y="10926"/>
                  </a:cubicBezTo>
                  <a:cubicBezTo>
                    <a:pt x="3361" y="10926"/>
                    <a:pt x="3554" y="11206"/>
                    <a:pt x="3425" y="11444"/>
                  </a:cubicBezTo>
                  <a:cubicBezTo>
                    <a:pt x="1951" y="14308"/>
                    <a:pt x="1965" y="16877"/>
                    <a:pt x="2569" y="19755"/>
                  </a:cubicBezTo>
                  <a:cubicBezTo>
                    <a:pt x="2443" y="15838"/>
                    <a:pt x="4619" y="12034"/>
                    <a:pt x="6654" y="8735"/>
                  </a:cubicBezTo>
                  <a:cubicBezTo>
                    <a:pt x="6707" y="8649"/>
                    <a:pt x="6767" y="8614"/>
                    <a:pt x="6826" y="8614"/>
                  </a:cubicBezTo>
                  <a:cubicBezTo>
                    <a:pt x="7020" y="8614"/>
                    <a:pt x="7201" y="8990"/>
                    <a:pt x="7061" y="9226"/>
                  </a:cubicBezTo>
                  <a:cubicBezTo>
                    <a:pt x="4969" y="12624"/>
                    <a:pt x="2667" y="16596"/>
                    <a:pt x="3215" y="20667"/>
                  </a:cubicBezTo>
                  <a:cubicBezTo>
                    <a:pt x="3467" y="19769"/>
                    <a:pt x="3987" y="18940"/>
                    <a:pt x="4548" y="18154"/>
                  </a:cubicBezTo>
                  <a:cubicBezTo>
                    <a:pt x="5110" y="17354"/>
                    <a:pt x="5826" y="16652"/>
                    <a:pt x="6640" y="16119"/>
                  </a:cubicBezTo>
                  <a:cubicBezTo>
                    <a:pt x="7538" y="15543"/>
                    <a:pt x="8577" y="15249"/>
                    <a:pt x="9110" y="14238"/>
                  </a:cubicBezTo>
                  <a:cubicBezTo>
                    <a:pt x="9172" y="14123"/>
                    <a:pt x="9255" y="14077"/>
                    <a:pt x="9337" y="14077"/>
                  </a:cubicBezTo>
                  <a:cubicBezTo>
                    <a:pt x="9536" y="14077"/>
                    <a:pt x="9731" y="14350"/>
                    <a:pt x="9602" y="14589"/>
                  </a:cubicBezTo>
                  <a:cubicBezTo>
                    <a:pt x="9068" y="15585"/>
                    <a:pt x="8212" y="15978"/>
                    <a:pt x="7272" y="16526"/>
                  </a:cubicBezTo>
                  <a:cubicBezTo>
                    <a:pt x="5657" y="17480"/>
                    <a:pt x="3608" y="19698"/>
                    <a:pt x="3594" y="21776"/>
                  </a:cubicBezTo>
                  <a:cubicBezTo>
                    <a:pt x="4941" y="19783"/>
                    <a:pt x="6682" y="18098"/>
                    <a:pt x="8703" y="16807"/>
                  </a:cubicBezTo>
                  <a:cubicBezTo>
                    <a:pt x="11469" y="15052"/>
                    <a:pt x="15385" y="14603"/>
                    <a:pt x="16929" y="11402"/>
                  </a:cubicBezTo>
                  <a:cubicBezTo>
                    <a:pt x="16988" y="11277"/>
                    <a:pt x="17070" y="11226"/>
                    <a:pt x="17152" y="11226"/>
                  </a:cubicBezTo>
                  <a:cubicBezTo>
                    <a:pt x="17346" y="11226"/>
                    <a:pt x="17539" y="11507"/>
                    <a:pt x="17421" y="11753"/>
                  </a:cubicBezTo>
                  <a:cubicBezTo>
                    <a:pt x="16213" y="14224"/>
                    <a:pt x="13911" y="15066"/>
                    <a:pt x="11525" y="16105"/>
                  </a:cubicBezTo>
                  <a:cubicBezTo>
                    <a:pt x="8675" y="17326"/>
                    <a:pt x="6191" y="19291"/>
                    <a:pt x="4338" y="21790"/>
                  </a:cubicBezTo>
                  <a:cubicBezTo>
                    <a:pt x="6121" y="20751"/>
                    <a:pt x="8142" y="20232"/>
                    <a:pt x="9630" y="18744"/>
                  </a:cubicBezTo>
                  <a:cubicBezTo>
                    <a:pt x="9695" y="18679"/>
                    <a:pt x="9761" y="18652"/>
                    <a:pt x="9824" y="18652"/>
                  </a:cubicBezTo>
                  <a:cubicBezTo>
                    <a:pt x="10059" y="18652"/>
                    <a:pt x="10237" y="19036"/>
                    <a:pt x="10037" y="19235"/>
                  </a:cubicBezTo>
                  <a:cubicBezTo>
                    <a:pt x="9377" y="19895"/>
                    <a:pt x="8703" y="20484"/>
                    <a:pt x="7833" y="20863"/>
                  </a:cubicBezTo>
                  <a:cubicBezTo>
                    <a:pt x="6963" y="21242"/>
                    <a:pt x="6177" y="21565"/>
                    <a:pt x="5377" y="21972"/>
                  </a:cubicBezTo>
                  <a:cubicBezTo>
                    <a:pt x="6780" y="21916"/>
                    <a:pt x="8128" y="21776"/>
                    <a:pt x="9419" y="20948"/>
                  </a:cubicBezTo>
                  <a:cubicBezTo>
                    <a:pt x="10711" y="20134"/>
                    <a:pt x="11665" y="19305"/>
                    <a:pt x="13153" y="18842"/>
                  </a:cubicBezTo>
                  <a:cubicBezTo>
                    <a:pt x="16368" y="17859"/>
                    <a:pt x="22825" y="18940"/>
                    <a:pt x="23681" y="14589"/>
                  </a:cubicBezTo>
                  <a:cubicBezTo>
                    <a:pt x="23714" y="14414"/>
                    <a:pt x="23814" y="14342"/>
                    <a:pt x="23920" y="14342"/>
                  </a:cubicBezTo>
                  <a:cubicBezTo>
                    <a:pt x="24087" y="14342"/>
                    <a:pt x="24266" y="14522"/>
                    <a:pt x="24215" y="14771"/>
                  </a:cubicBezTo>
                  <a:cubicBezTo>
                    <a:pt x="23485" y="18589"/>
                    <a:pt x="19203" y="18575"/>
                    <a:pt x="16115" y="18982"/>
                  </a:cubicBezTo>
                  <a:cubicBezTo>
                    <a:pt x="14711" y="19165"/>
                    <a:pt x="13266" y="19390"/>
                    <a:pt x="11974" y="20035"/>
                  </a:cubicBezTo>
                  <a:cubicBezTo>
                    <a:pt x="10935" y="20541"/>
                    <a:pt x="10121" y="21383"/>
                    <a:pt x="9096" y="21930"/>
                  </a:cubicBezTo>
                  <a:cubicBezTo>
                    <a:pt x="7889" y="22576"/>
                    <a:pt x="6584" y="22646"/>
                    <a:pt x="5264" y="22688"/>
                  </a:cubicBezTo>
                  <a:cubicBezTo>
                    <a:pt x="5737" y="22817"/>
                    <a:pt x="6225" y="22880"/>
                    <a:pt x="6716" y="22880"/>
                  </a:cubicBezTo>
                  <a:cubicBezTo>
                    <a:pt x="7246" y="22880"/>
                    <a:pt x="7779" y="22806"/>
                    <a:pt x="8296" y="22660"/>
                  </a:cubicBezTo>
                  <a:cubicBezTo>
                    <a:pt x="9883" y="22225"/>
                    <a:pt x="11370" y="21495"/>
                    <a:pt x="12971" y="21088"/>
                  </a:cubicBezTo>
                  <a:cubicBezTo>
                    <a:pt x="16045" y="20316"/>
                    <a:pt x="19274" y="20148"/>
                    <a:pt x="22306" y="19193"/>
                  </a:cubicBezTo>
                  <a:cubicBezTo>
                    <a:pt x="26713" y="17789"/>
                    <a:pt x="28243" y="13999"/>
                    <a:pt x="27148" y="9605"/>
                  </a:cubicBezTo>
                  <a:cubicBezTo>
                    <a:pt x="26689" y="7794"/>
                    <a:pt x="25731" y="4707"/>
                    <a:pt x="23527" y="4707"/>
                  </a:cubicBezTo>
                  <a:cubicBezTo>
                    <a:pt x="23306" y="4707"/>
                    <a:pt x="23072" y="4738"/>
                    <a:pt x="22825" y="4805"/>
                  </a:cubicBezTo>
                  <a:cubicBezTo>
                    <a:pt x="21112" y="5268"/>
                    <a:pt x="19765" y="6405"/>
                    <a:pt x="18754" y="7795"/>
                  </a:cubicBezTo>
                  <a:cubicBezTo>
                    <a:pt x="18642" y="7953"/>
                    <a:pt x="18514" y="8017"/>
                    <a:pt x="18388" y="8017"/>
                  </a:cubicBezTo>
                  <a:cubicBezTo>
                    <a:pt x="18089" y="8017"/>
                    <a:pt x="17805" y="7653"/>
                    <a:pt x="17786" y="7317"/>
                  </a:cubicBezTo>
                  <a:cubicBezTo>
                    <a:pt x="17715" y="5914"/>
                    <a:pt x="17659" y="4931"/>
                    <a:pt x="16494" y="4047"/>
                  </a:cubicBezTo>
                  <a:cubicBezTo>
                    <a:pt x="16115" y="3780"/>
                    <a:pt x="15722" y="3555"/>
                    <a:pt x="15315" y="3345"/>
                  </a:cubicBezTo>
                  <a:cubicBezTo>
                    <a:pt x="15273" y="3752"/>
                    <a:pt x="15259" y="4173"/>
                    <a:pt x="15287" y="4594"/>
                  </a:cubicBezTo>
                  <a:cubicBezTo>
                    <a:pt x="15301" y="4692"/>
                    <a:pt x="15315" y="4791"/>
                    <a:pt x="15315" y="4903"/>
                  </a:cubicBezTo>
                  <a:cubicBezTo>
                    <a:pt x="15336" y="5121"/>
                    <a:pt x="15210" y="5229"/>
                    <a:pt x="15073" y="5229"/>
                  </a:cubicBezTo>
                  <a:cubicBezTo>
                    <a:pt x="14936" y="5229"/>
                    <a:pt x="14789" y="5121"/>
                    <a:pt x="14768" y="4903"/>
                  </a:cubicBezTo>
                  <a:cubicBezTo>
                    <a:pt x="14753" y="4861"/>
                    <a:pt x="14739" y="4833"/>
                    <a:pt x="14739" y="4805"/>
                  </a:cubicBezTo>
                  <a:cubicBezTo>
                    <a:pt x="14725" y="4763"/>
                    <a:pt x="14725" y="4735"/>
                    <a:pt x="14739" y="4706"/>
                  </a:cubicBezTo>
                  <a:cubicBezTo>
                    <a:pt x="14627" y="3822"/>
                    <a:pt x="14346" y="2980"/>
                    <a:pt x="13939" y="2194"/>
                  </a:cubicBezTo>
                  <a:cubicBezTo>
                    <a:pt x="13392" y="1520"/>
                    <a:pt x="12957" y="776"/>
                    <a:pt x="12016" y="383"/>
                  </a:cubicBezTo>
                  <a:cubicBezTo>
                    <a:pt x="11375" y="117"/>
                    <a:pt x="10542" y="0"/>
                    <a:pt x="9699" y="0"/>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4502025" y="2991550"/>
              <a:ext cx="187425" cy="200400"/>
            </a:xfrm>
            <a:custGeom>
              <a:avLst/>
              <a:gdLst/>
              <a:ahLst/>
              <a:cxnLst/>
              <a:rect l="l" t="t" r="r" b="b"/>
              <a:pathLst>
                <a:path w="7497" h="8016" extrusionOk="0">
                  <a:moveTo>
                    <a:pt x="5292" y="5517"/>
                  </a:moveTo>
                  <a:cubicBezTo>
                    <a:pt x="5671" y="5517"/>
                    <a:pt x="5671" y="6219"/>
                    <a:pt x="5292" y="6219"/>
                  </a:cubicBezTo>
                  <a:cubicBezTo>
                    <a:pt x="4927" y="6219"/>
                    <a:pt x="4913" y="5517"/>
                    <a:pt x="5292" y="5517"/>
                  </a:cubicBezTo>
                  <a:close/>
                  <a:moveTo>
                    <a:pt x="0" y="0"/>
                  </a:moveTo>
                  <a:cubicBezTo>
                    <a:pt x="127" y="295"/>
                    <a:pt x="253" y="604"/>
                    <a:pt x="351" y="927"/>
                  </a:cubicBezTo>
                  <a:cubicBezTo>
                    <a:pt x="477" y="1053"/>
                    <a:pt x="534" y="1236"/>
                    <a:pt x="520" y="1418"/>
                  </a:cubicBezTo>
                  <a:cubicBezTo>
                    <a:pt x="534" y="1432"/>
                    <a:pt x="534" y="1432"/>
                    <a:pt x="520" y="1446"/>
                  </a:cubicBezTo>
                  <a:cubicBezTo>
                    <a:pt x="800" y="2345"/>
                    <a:pt x="1039" y="3271"/>
                    <a:pt x="1502" y="4127"/>
                  </a:cubicBezTo>
                  <a:cubicBezTo>
                    <a:pt x="2723" y="6373"/>
                    <a:pt x="5012" y="7749"/>
                    <a:pt x="7496" y="8016"/>
                  </a:cubicBezTo>
                  <a:cubicBezTo>
                    <a:pt x="7300" y="7468"/>
                    <a:pt x="7131" y="6907"/>
                    <a:pt x="6949" y="6359"/>
                  </a:cubicBezTo>
                  <a:cubicBezTo>
                    <a:pt x="6556" y="5629"/>
                    <a:pt x="6177" y="4857"/>
                    <a:pt x="5826" y="4071"/>
                  </a:cubicBezTo>
                  <a:cubicBezTo>
                    <a:pt x="5756" y="3987"/>
                    <a:pt x="5671" y="3903"/>
                    <a:pt x="5601" y="3804"/>
                  </a:cubicBezTo>
                  <a:cubicBezTo>
                    <a:pt x="5559" y="3762"/>
                    <a:pt x="5517" y="3706"/>
                    <a:pt x="5489" y="3650"/>
                  </a:cubicBezTo>
                  <a:cubicBezTo>
                    <a:pt x="5026" y="2962"/>
                    <a:pt x="4436" y="2387"/>
                    <a:pt x="3734" y="1951"/>
                  </a:cubicBezTo>
                  <a:lnTo>
                    <a:pt x="3734" y="1951"/>
                  </a:lnTo>
                  <a:cubicBezTo>
                    <a:pt x="3846" y="2288"/>
                    <a:pt x="3959" y="2611"/>
                    <a:pt x="4113" y="2920"/>
                  </a:cubicBezTo>
                  <a:cubicBezTo>
                    <a:pt x="4222" y="3158"/>
                    <a:pt x="4030" y="3445"/>
                    <a:pt x="3839" y="3445"/>
                  </a:cubicBezTo>
                  <a:cubicBezTo>
                    <a:pt x="3759" y="3445"/>
                    <a:pt x="3680" y="3395"/>
                    <a:pt x="3622" y="3271"/>
                  </a:cubicBezTo>
                  <a:cubicBezTo>
                    <a:pt x="3439" y="2878"/>
                    <a:pt x="3285" y="2471"/>
                    <a:pt x="3159" y="2064"/>
                  </a:cubicBezTo>
                  <a:cubicBezTo>
                    <a:pt x="3102" y="1881"/>
                    <a:pt x="3074" y="1685"/>
                    <a:pt x="3018" y="1488"/>
                  </a:cubicBezTo>
                  <a:cubicBezTo>
                    <a:pt x="2667" y="1278"/>
                    <a:pt x="2316" y="1067"/>
                    <a:pt x="1979" y="857"/>
                  </a:cubicBezTo>
                  <a:lnTo>
                    <a:pt x="1979" y="857"/>
                  </a:lnTo>
                  <a:cubicBezTo>
                    <a:pt x="2653" y="2288"/>
                    <a:pt x="2667" y="4057"/>
                    <a:pt x="4239" y="4955"/>
                  </a:cubicBezTo>
                  <a:cubicBezTo>
                    <a:pt x="4505" y="5112"/>
                    <a:pt x="4376" y="5602"/>
                    <a:pt x="4103" y="5602"/>
                  </a:cubicBezTo>
                  <a:cubicBezTo>
                    <a:pt x="4058" y="5602"/>
                    <a:pt x="4010" y="5589"/>
                    <a:pt x="3959" y="5559"/>
                  </a:cubicBezTo>
                  <a:cubicBezTo>
                    <a:pt x="3201" y="5138"/>
                    <a:pt x="2611" y="4464"/>
                    <a:pt x="2302" y="3664"/>
                  </a:cubicBezTo>
                  <a:cubicBezTo>
                    <a:pt x="1839" y="2499"/>
                    <a:pt x="1853" y="1137"/>
                    <a:pt x="814" y="267"/>
                  </a:cubicBezTo>
                  <a:cubicBezTo>
                    <a:pt x="800" y="253"/>
                    <a:pt x="786" y="239"/>
                    <a:pt x="772" y="225"/>
                  </a:cubicBezTo>
                  <a:cubicBezTo>
                    <a:pt x="520" y="155"/>
                    <a:pt x="253" y="70"/>
                    <a:pt x="0"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4372875" y="2985225"/>
              <a:ext cx="623625" cy="724000"/>
            </a:xfrm>
            <a:custGeom>
              <a:avLst/>
              <a:gdLst/>
              <a:ahLst/>
              <a:cxnLst/>
              <a:rect l="l" t="t" r="r" b="b"/>
              <a:pathLst>
                <a:path w="24945" h="28960" extrusionOk="0">
                  <a:moveTo>
                    <a:pt x="3580" y="1"/>
                  </a:moveTo>
                  <a:cubicBezTo>
                    <a:pt x="3566" y="1"/>
                    <a:pt x="3566" y="1"/>
                    <a:pt x="3552" y="15"/>
                  </a:cubicBezTo>
                  <a:cubicBezTo>
                    <a:pt x="3412" y="71"/>
                    <a:pt x="2822" y="1811"/>
                    <a:pt x="2682" y="2190"/>
                  </a:cubicBezTo>
                  <a:cubicBezTo>
                    <a:pt x="2092" y="3763"/>
                    <a:pt x="1671" y="5377"/>
                    <a:pt x="1404" y="7019"/>
                  </a:cubicBezTo>
                  <a:cubicBezTo>
                    <a:pt x="674" y="11624"/>
                    <a:pt x="1460" y="16284"/>
                    <a:pt x="5615" y="18993"/>
                  </a:cubicBezTo>
                  <a:cubicBezTo>
                    <a:pt x="11188" y="22629"/>
                    <a:pt x="21716" y="22292"/>
                    <a:pt x="24945" y="28960"/>
                  </a:cubicBezTo>
                  <a:cubicBezTo>
                    <a:pt x="24889" y="28791"/>
                    <a:pt x="24833" y="28637"/>
                    <a:pt x="24762" y="28482"/>
                  </a:cubicBezTo>
                  <a:cubicBezTo>
                    <a:pt x="23836" y="26545"/>
                    <a:pt x="22516" y="25324"/>
                    <a:pt x="20284" y="24201"/>
                  </a:cubicBezTo>
                  <a:cubicBezTo>
                    <a:pt x="17716" y="22938"/>
                    <a:pt x="14936" y="22053"/>
                    <a:pt x="12185" y="21253"/>
                  </a:cubicBezTo>
                  <a:cubicBezTo>
                    <a:pt x="9546" y="20467"/>
                    <a:pt x="6921" y="19849"/>
                    <a:pt x="4857" y="17926"/>
                  </a:cubicBezTo>
                  <a:cubicBezTo>
                    <a:pt x="0" y="13434"/>
                    <a:pt x="1460" y="5756"/>
                    <a:pt x="3748" y="225"/>
                  </a:cubicBezTo>
                  <a:cubicBezTo>
                    <a:pt x="3692" y="155"/>
                    <a:pt x="3636" y="71"/>
                    <a:pt x="358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4442000" y="3006625"/>
              <a:ext cx="46700" cy="175500"/>
            </a:xfrm>
            <a:custGeom>
              <a:avLst/>
              <a:gdLst/>
              <a:ahLst/>
              <a:cxnLst/>
              <a:rect l="l" t="t" r="r" b="b"/>
              <a:pathLst>
                <a:path w="1868" h="7020" extrusionOk="0">
                  <a:moveTo>
                    <a:pt x="1391" y="1"/>
                  </a:moveTo>
                  <a:cubicBezTo>
                    <a:pt x="787" y="1475"/>
                    <a:pt x="324" y="2991"/>
                    <a:pt x="1" y="4535"/>
                  </a:cubicBezTo>
                  <a:cubicBezTo>
                    <a:pt x="1" y="4549"/>
                    <a:pt x="1" y="4549"/>
                    <a:pt x="15" y="4563"/>
                  </a:cubicBezTo>
                  <a:cubicBezTo>
                    <a:pt x="282" y="5602"/>
                    <a:pt x="1138" y="6276"/>
                    <a:pt x="1868" y="7020"/>
                  </a:cubicBezTo>
                  <a:cubicBezTo>
                    <a:pt x="1671" y="5054"/>
                    <a:pt x="1713" y="3019"/>
                    <a:pt x="1784" y="1012"/>
                  </a:cubicBezTo>
                  <a:cubicBezTo>
                    <a:pt x="1685" y="661"/>
                    <a:pt x="1545" y="324"/>
                    <a:pt x="139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427975" y="3144900"/>
              <a:ext cx="109150" cy="193750"/>
            </a:xfrm>
            <a:custGeom>
              <a:avLst/>
              <a:gdLst/>
              <a:ahLst/>
              <a:cxnLst/>
              <a:rect l="l" t="t" r="r" b="b"/>
              <a:pathLst>
                <a:path w="4366" h="7750" extrusionOk="0">
                  <a:moveTo>
                    <a:pt x="1685" y="5742"/>
                  </a:moveTo>
                  <a:cubicBezTo>
                    <a:pt x="1867" y="5742"/>
                    <a:pt x="1867" y="6093"/>
                    <a:pt x="1685" y="6093"/>
                  </a:cubicBezTo>
                  <a:cubicBezTo>
                    <a:pt x="1502" y="6093"/>
                    <a:pt x="1502" y="5742"/>
                    <a:pt x="1685" y="5742"/>
                  </a:cubicBezTo>
                  <a:close/>
                  <a:moveTo>
                    <a:pt x="2892" y="5798"/>
                  </a:moveTo>
                  <a:cubicBezTo>
                    <a:pt x="3075" y="5798"/>
                    <a:pt x="3089" y="6149"/>
                    <a:pt x="2892" y="6149"/>
                  </a:cubicBezTo>
                  <a:cubicBezTo>
                    <a:pt x="2710" y="6149"/>
                    <a:pt x="2710" y="5798"/>
                    <a:pt x="2892" y="5798"/>
                  </a:cubicBezTo>
                  <a:close/>
                  <a:moveTo>
                    <a:pt x="2263" y="6201"/>
                  </a:moveTo>
                  <a:cubicBezTo>
                    <a:pt x="2284" y="6201"/>
                    <a:pt x="2307" y="6206"/>
                    <a:pt x="2331" y="6219"/>
                  </a:cubicBezTo>
                  <a:cubicBezTo>
                    <a:pt x="2639" y="6388"/>
                    <a:pt x="2962" y="6514"/>
                    <a:pt x="3313" y="6584"/>
                  </a:cubicBezTo>
                  <a:cubicBezTo>
                    <a:pt x="3482" y="6623"/>
                    <a:pt x="3446" y="6927"/>
                    <a:pt x="3284" y="6927"/>
                  </a:cubicBezTo>
                  <a:cubicBezTo>
                    <a:pt x="3271" y="6927"/>
                    <a:pt x="3257" y="6925"/>
                    <a:pt x="3243" y="6921"/>
                  </a:cubicBezTo>
                  <a:cubicBezTo>
                    <a:pt x="2878" y="6851"/>
                    <a:pt x="2527" y="6710"/>
                    <a:pt x="2190" y="6528"/>
                  </a:cubicBezTo>
                  <a:cubicBezTo>
                    <a:pt x="2056" y="6455"/>
                    <a:pt x="2123" y="6201"/>
                    <a:pt x="2263" y="6201"/>
                  </a:cubicBezTo>
                  <a:close/>
                  <a:moveTo>
                    <a:pt x="365" y="1"/>
                  </a:moveTo>
                  <a:lnTo>
                    <a:pt x="365" y="1"/>
                  </a:lnTo>
                  <a:cubicBezTo>
                    <a:pt x="14" y="2190"/>
                    <a:pt x="0" y="4380"/>
                    <a:pt x="506" y="6374"/>
                  </a:cubicBezTo>
                  <a:cubicBezTo>
                    <a:pt x="1095" y="7118"/>
                    <a:pt x="2457" y="7075"/>
                    <a:pt x="3313" y="7342"/>
                  </a:cubicBezTo>
                  <a:cubicBezTo>
                    <a:pt x="3664" y="7454"/>
                    <a:pt x="4029" y="7595"/>
                    <a:pt x="4366" y="7749"/>
                  </a:cubicBezTo>
                  <a:cubicBezTo>
                    <a:pt x="3369" y="6149"/>
                    <a:pt x="2836" y="4380"/>
                    <a:pt x="2555" y="2541"/>
                  </a:cubicBezTo>
                  <a:cubicBezTo>
                    <a:pt x="1966" y="1615"/>
                    <a:pt x="955" y="955"/>
                    <a:pt x="365"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4448325" y="3330900"/>
              <a:ext cx="210925" cy="126675"/>
            </a:xfrm>
            <a:custGeom>
              <a:avLst/>
              <a:gdLst/>
              <a:ahLst/>
              <a:cxnLst/>
              <a:rect l="l" t="t" r="r" b="b"/>
              <a:pathLst>
                <a:path w="8437" h="5067" extrusionOk="0">
                  <a:moveTo>
                    <a:pt x="0" y="0"/>
                  </a:moveTo>
                  <a:lnTo>
                    <a:pt x="0" y="0"/>
                  </a:lnTo>
                  <a:cubicBezTo>
                    <a:pt x="744" y="2078"/>
                    <a:pt x="2204" y="3833"/>
                    <a:pt x="4142" y="4914"/>
                  </a:cubicBezTo>
                  <a:lnTo>
                    <a:pt x="4184" y="4914"/>
                  </a:lnTo>
                  <a:cubicBezTo>
                    <a:pt x="4602" y="5024"/>
                    <a:pt x="5018" y="5067"/>
                    <a:pt x="5433" y="5067"/>
                  </a:cubicBezTo>
                  <a:cubicBezTo>
                    <a:pt x="6437" y="5067"/>
                    <a:pt x="7434" y="4818"/>
                    <a:pt x="8437" y="4689"/>
                  </a:cubicBezTo>
                  <a:cubicBezTo>
                    <a:pt x="7454" y="4184"/>
                    <a:pt x="6542" y="3580"/>
                    <a:pt x="5714" y="2864"/>
                  </a:cubicBezTo>
                  <a:cubicBezTo>
                    <a:pt x="5236" y="2443"/>
                    <a:pt x="4801" y="1994"/>
                    <a:pt x="4408" y="1502"/>
                  </a:cubicBezTo>
                  <a:cubicBezTo>
                    <a:pt x="3412" y="941"/>
                    <a:pt x="2359" y="534"/>
                    <a:pt x="1250" y="309"/>
                  </a:cubicBezTo>
                  <a:cubicBezTo>
                    <a:pt x="815" y="253"/>
                    <a:pt x="408" y="141"/>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4594675" y="3463325"/>
              <a:ext cx="182500" cy="49725"/>
            </a:xfrm>
            <a:custGeom>
              <a:avLst/>
              <a:gdLst/>
              <a:ahLst/>
              <a:cxnLst/>
              <a:rect l="l" t="t" r="r" b="b"/>
              <a:pathLst>
                <a:path w="7300" h="1989" extrusionOk="0">
                  <a:moveTo>
                    <a:pt x="3486" y="1"/>
                  </a:moveTo>
                  <a:cubicBezTo>
                    <a:pt x="2329" y="1"/>
                    <a:pt x="1170" y="327"/>
                    <a:pt x="0" y="417"/>
                  </a:cubicBezTo>
                  <a:cubicBezTo>
                    <a:pt x="112" y="459"/>
                    <a:pt x="225" y="515"/>
                    <a:pt x="351" y="557"/>
                  </a:cubicBezTo>
                  <a:cubicBezTo>
                    <a:pt x="1895" y="1090"/>
                    <a:pt x="3523" y="1526"/>
                    <a:pt x="5166" y="1989"/>
                  </a:cubicBezTo>
                  <a:cubicBezTo>
                    <a:pt x="5180" y="1989"/>
                    <a:pt x="5194" y="1975"/>
                    <a:pt x="5222" y="1975"/>
                  </a:cubicBezTo>
                  <a:cubicBezTo>
                    <a:pt x="5938" y="1905"/>
                    <a:pt x="6598" y="1736"/>
                    <a:pt x="7300" y="1610"/>
                  </a:cubicBezTo>
                  <a:cubicBezTo>
                    <a:pt x="6162" y="1076"/>
                    <a:pt x="4969" y="571"/>
                    <a:pt x="3804" y="10"/>
                  </a:cubicBezTo>
                  <a:cubicBezTo>
                    <a:pt x="3698" y="4"/>
                    <a:pt x="3592" y="1"/>
                    <a:pt x="3486"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4762400" y="3520050"/>
              <a:ext cx="143575" cy="63550"/>
            </a:xfrm>
            <a:custGeom>
              <a:avLst/>
              <a:gdLst/>
              <a:ahLst/>
              <a:cxnLst/>
              <a:rect l="l" t="t" r="r" b="b"/>
              <a:pathLst>
                <a:path w="5743" h="2542" extrusionOk="0">
                  <a:moveTo>
                    <a:pt x="1234" y="1"/>
                  </a:moveTo>
                  <a:cubicBezTo>
                    <a:pt x="920" y="1"/>
                    <a:pt x="605" y="43"/>
                    <a:pt x="296" y="127"/>
                  </a:cubicBezTo>
                  <a:cubicBezTo>
                    <a:pt x="197" y="141"/>
                    <a:pt x="99" y="155"/>
                    <a:pt x="1" y="183"/>
                  </a:cubicBezTo>
                  <a:cubicBezTo>
                    <a:pt x="2008" y="787"/>
                    <a:pt x="3974" y="1517"/>
                    <a:pt x="5742" y="2541"/>
                  </a:cubicBezTo>
                  <a:cubicBezTo>
                    <a:pt x="4661" y="1643"/>
                    <a:pt x="3496" y="843"/>
                    <a:pt x="2261" y="169"/>
                  </a:cubicBezTo>
                  <a:cubicBezTo>
                    <a:pt x="2219" y="155"/>
                    <a:pt x="2191" y="141"/>
                    <a:pt x="2163" y="127"/>
                  </a:cubicBezTo>
                  <a:cubicBezTo>
                    <a:pt x="1861" y="43"/>
                    <a:pt x="1549" y="1"/>
                    <a:pt x="1234"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4736100" y="3566025"/>
              <a:ext cx="244975" cy="146375"/>
            </a:xfrm>
            <a:custGeom>
              <a:avLst/>
              <a:gdLst/>
              <a:ahLst/>
              <a:cxnLst/>
              <a:rect l="l" t="t" r="r" b="b"/>
              <a:pathLst>
                <a:path w="9799" h="5855" extrusionOk="0">
                  <a:moveTo>
                    <a:pt x="0" y="0"/>
                  </a:moveTo>
                  <a:lnTo>
                    <a:pt x="0" y="0"/>
                  </a:lnTo>
                  <a:cubicBezTo>
                    <a:pt x="449" y="450"/>
                    <a:pt x="856" y="955"/>
                    <a:pt x="1221" y="1474"/>
                  </a:cubicBezTo>
                  <a:cubicBezTo>
                    <a:pt x="1923" y="2457"/>
                    <a:pt x="2527" y="4015"/>
                    <a:pt x="3706" y="4394"/>
                  </a:cubicBezTo>
                  <a:cubicBezTo>
                    <a:pt x="3850" y="4391"/>
                    <a:pt x="3993" y="4389"/>
                    <a:pt x="4135" y="4389"/>
                  </a:cubicBezTo>
                  <a:cubicBezTo>
                    <a:pt x="6187" y="4389"/>
                    <a:pt x="8079" y="4778"/>
                    <a:pt x="9798" y="5854"/>
                  </a:cubicBezTo>
                  <a:cubicBezTo>
                    <a:pt x="7917" y="2415"/>
                    <a:pt x="3734" y="1138"/>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4516050" y="3480750"/>
              <a:ext cx="284625" cy="212325"/>
            </a:xfrm>
            <a:custGeom>
              <a:avLst/>
              <a:gdLst/>
              <a:ahLst/>
              <a:cxnLst/>
              <a:rect l="l" t="t" r="r" b="b"/>
              <a:pathLst>
                <a:path w="11385" h="8493" extrusionOk="0">
                  <a:moveTo>
                    <a:pt x="1910" y="4619"/>
                  </a:moveTo>
                  <a:cubicBezTo>
                    <a:pt x="2092" y="4619"/>
                    <a:pt x="2092" y="4970"/>
                    <a:pt x="1910" y="4970"/>
                  </a:cubicBezTo>
                  <a:cubicBezTo>
                    <a:pt x="1741" y="4970"/>
                    <a:pt x="1727" y="4619"/>
                    <a:pt x="1910" y="4619"/>
                  </a:cubicBezTo>
                  <a:close/>
                  <a:moveTo>
                    <a:pt x="3897" y="6112"/>
                  </a:moveTo>
                  <a:cubicBezTo>
                    <a:pt x="3926" y="6112"/>
                    <a:pt x="3957" y="6127"/>
                    <a:pt x="3987" y="6163"/>
                  </a:cubicBezTo>
                  <a:cubicBezTo>
                    <a:pt x="4226" y="6458"/>
                    <a:pt x="4521" y="6682"/>
                    <a:pt x="4872" y="6809"/>
                  </a:cubicBezTo>
                  <a:cubicBezTo>
                    <a:pt x="5038" y="6872"/>
                    <a:pt x="4995" y="7169"/>
                    <a:pt x="4848" y="7169"/>
                  </a:cubicBezTo>
                  <a:cubicBezTo>
                    <a:pt x="4833" y="7169"/>
                    <a:pt x="4818" y="7166"/>
                    <a:pt x="4801" y="7159"/>
                  </a:cubicBezTo>
                  <a:cubicBezTo>
                    <a:pt x="4408" y="6991"/>
                    <a:pt x="4058" y="6738"/>
                    <a:pt x="3791" y="6415"/>
                  </a:cubicBezTo>
                  <a:cubicBezTo>
                    <a:pt x="3702" y="6316"/>
                    <a:pt x="3788" y="6112"/>
                    <a:pt x="3897" y="6112"/>
                  </a:cubicBezTo>
                  <a:close/>
                  <a:moveTo>
                    <a:pt x="2315" y="5549"/>
                  </a:moveTo>
                  <a:cubicBezTo>
                    <a:pt x="2344" y="5549"/>
                    <a:pt x="2373" y="5564"/>
                    <a:pt x="2401" y="5601"/>
                  </a:cubicBezTo>
                  <a:cubicBezTo>
                    <a:pt x="3005" y="6500"/>
                    <a:pt x="4015" y="7609"/>
                    <a:pt x="5166" y="7707"/>
                  </a:cubicBezTo>
                  <a:cubicBezTo>
                    <a:pt x="5345" y="7734"/>
                    <a:pt x="5349" y="8072"/>
                    <a:pt x="5177" y="8072"/>
                  </a:cubicBezTo>
                  <a:cubicBezTo>
                    <a:pt x="5174" y="8072"/>
                    <a:pt x="5170" y="8072"/>
                    <a:pt x="5166" y="8072"/>
                  </a:cubicBezTo>
                  <a:cubicBezTo>
                    <a:pt x="3945" y="7960"/>
                    <a:pt x="2864" y="6837"/>
                    <a:pt x="2205" y="5854"/>
                  </a:cubicBezTo>
                  <a:cubicBezTo>
                    <a:pt x="2128" y="5744"/>
                    <a:pt x="2214" y="5549"/>
                    <a:pt x="2315" y="5549"/>
                  </a:cubicBezTo>
                  <a:close/>
                  <a:moveTo>
                    <a:pt x="1" y="0"/>
                  </a:moveTo>
                  <a:lnTo>
                    <a:pt x="1" y="0"/>
                  </a:lnTo>
                  <a:cubicBezTo>
                    <a:pt x="492" y="1123"/>
                    <a:pt x="660" y="2303"/>
                    <a:pt x="829" y="3580"/>
                  </a:cubicBezTo>
                  <a:cubicBezTo>
                    <a:pt x="1166" y="5966"/>
                    <a:pt x="2303" y="7861"/>
                    <a:pt x="4310" y="8493"/>
                  </a:cubicBezTo>
                  <a:cubicBezTo>
                    <a:pt x="6219" y="8479"/>
                    <a:pt x="8114" y="8325"/>
                    <a:pt x="9995" y="8030"/>
                  </a:cubicBezTo>
                  <a:cubicBezTo>
                    <a:pt x="10473" y="7974"/>
                    <a:pt x="10922" y="7917"/>
                    <a:pt x="11385" y="7875"/>
                  </a:cubicBezTo>
                  <a:cubicBezTo>
                    <a:pt x="11090" y="7595"/>
                    <a:pt x="10838" y="7272"/>
                    <a:pt x="10627" y="6921"/>
                  </a:cubicBezTo>
                  <a:cubicBezTo>
                    <a:pt x="9630" y="5363"/>
                    <a:pt x="8676" y="3833"/>
                    <a:pt x="7047" y="2864"/>
                  </a:cubicBezTo>
                  <a:lnTo>
                    <a:pt x="6837" y="2794"/>
                  </a:lnTo>
                  <a:cubicBezTo>
                    <a:pt x="4563" y="2050"/>
                    <a:pt x="2106" y="1264"/>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4326900" y="3349500"/>
              <a:ext cx="250950" cy="341125"/>
            </a:xfrm>
            <a:custGeom>
              <a:avLst/>
              <a:gdLst/>
              <a:ahLst/>
              <a:cxnLst/>
              <a:rect l="l" t="t" r="r" b="b"/>
              <a:pathLst>
                <a:path w="10038" h="13645" extrusionOk="0">
                  <a:moveTo>
                    <a:pt x="1599" y="5836"/>
                  </a:moveTo>
                  <a:cubicBezTo>
                    <a:pt x="1692" y="5836"/>
                    <a:pt x="1782" y="5975"/>
                    <a:pt x="1713" y="6093"/>
                  </a:cubicBezTo>
                  <a:lnTo>
                    <a:pt x="1713" y="6079"/>
                  </a:lnTo>
                  <a:cubicBezTo>
                    <a:pt x="1601" y="6289"/>
                    <a:pt x="1531" y="6528"/>
                    <a:pt x="1545" y="6766"/>
                  </a:cubicBezTo>
                  <a:cubicBezTo>
                    <a:pt x="1559" y="6844"/>
                    <a:pt x="1482" y="6882"/>
                    <a:pt x="1404" y="6882"/>
                  </a:cubicBezTo>
                  <a:cubicBezTo>
                    <a:pt x="1327" y="6882"/>
                    <a:pt x="1250" y="6844"/>
                    <a:pt x="1264" y="6766"/>
                  </a:cubicBezTo>
                  <a:cubicBezTo>
                    <a:pt x="1250" y="6472"/>
                    <a:pt x="1334" y="6177"/>
                    <a:pt x="1489" y="5924"/>
                  </a:cubicBezTo>
                  <a:cubicBezTo>
                    <a:pt x="1518" y="5861"/>
                    <a:pt x="1559" y="5836"/>
                    <a:pt x="1599" y="5836"/>
                  </a:cubicBezTo>
                  <a:close/>
                  <a:moveTo>
                    <a:pt x="1229" y="5092"/>
                  </a:moveTo>
                  <a:cubicBezTo>
                    <a:pt x="1329" y="5092"/>
                    <a:pt x="1421" y="5231"/>
                    <a:pt x="1362" y="5349"/>
                  </a:cubicBezTo>
                  <a:cubicBezTo>
                    <a:pt x="983" y="6065"/>
                    <a:pt x="871" y="6907"/>
                    <a:pt x="1053" y="7693"/>
                  </a:cubicBezTo>
                  <a:cubicBezTo>
                    <a:pt x="1088" y="7816"/>
                    <a:pt x="997" y="7917"/>
                    <a:pt x="910" y="7917"/>
                  </a:cubicBezTo>
                  <a:cubicBezTo>
                    <a:pt x="858" y="7917"/>
                    <a:pt x="808" y="7881"/>
                    <a:pt x="787" y="7791"/>
                  </a:cubicBezTo>
                  <a:cubicBezTo>
                    <a:pt x="576" y="6907"/>
                    <a:pt x="702" y="5980"/>
                    <a:pt x="1110" y="5180"/>
                  </a:cubicBezTo>
                  <a:cubicBezTo>
                    <a:pt x="1143" y="5117"/>
                    <a:pt x="1187" y="5092"/>
                    <a:pt x="1229" y="5092"/>
                  </a:cubicBezTo>
                  <a:close/>
                  <a:moveTo>
                    <a:pt x="3117" y="0"/>
                  </a:moveTo>
                  <a:cubicBezTo>
                    <a:pt x="2541" y="1404"/>
                    <a:pt x="1362" y="2639"/>
                    <a:pt x="773" y="4043"/>
                  </a:cubicBezTo>
                  <a:cubicBezTo>
                    <a:pt x="71" y="5672"/>
                    <a:pt x="1" y="6893"/>
                    <a:pt x="436" y="8325"/>
                  </a:cubicBezTo>
                  <a:cubicBezTo>
                    <a:pt x="1362" y="9616"/>
                    <a:pt x="2513" y="10725"/>
                    <a:pt x="3847" y="11581"/>
                  </a:cubicBezTo>
                  <a:cubicBezTo>
                    <a:pt x="5714" y="12746"/>
                    <a:pt x="7833" y="13448"/>
                    <a:pt x="10037" y="13645"/>
                  </a:cubicBezTo>
                  <a:cubicBezTo>
                    <a:pt x="9672" y="13350"/>
                    <a:pt x="9349" y="12999"/>
                    <a:pt x="9111" y="12606"/>
                  </a:cubicBezTo>
                  <a:cubicBezTo>
                    <a:pt x="7525" y="10107"/>
                    <a:pt x="8226" y="6907"/>
                    <a:pt x="6472" y="4520"/>
                  </a:cubicBezTo>
                  <a:cubicBezTo>
                    <a:pt x="6472" y="4520"/>
                    <a:pt x="6472" y="4506"/>
                    <a:pt x="6458" y="4506"/>
                  </a:cubicBezTo>
                  <a:cubicBezTo>
                    <a:pt x="5236" y="3622"/>
                    <a:pt x="4254" y="2457"/>
                    <a:pt x="3566" y="1109"/>
                  </a:cubicBezTo>
                  <a:cubicBezTo>
                    <a:pt x="3398" y="758"/>
                    <a:pt x="3243" y="379"/>
                    <a:pt x="3117"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4254250" y="3130525"/>
              <a:ext cx="145325" cy="392700"/>
            </a:xfrm>
            <a:custGeom>
              <a:avLst/>
              <a:gdLst/>
              <a:ahLst/>
              <a:cxnLst/>
              <a:rect l="l" t="t" r="r" b="b"/>
              <a:pathLst>
                <a:path w="5813" h="15708" extrusionOk="0">
                  <a:moveTo>
                    <a:pt x="5812" y="0"/>
                  </a:moveTo>
                  <a:lnTo>
                    <a:pt x="5812" y="0"/>
                  </a:lnTo>
                  <a:cubicBezTo>
                    <a:pt x="5223" y="590"/>
                    <a:pt x="4479" y="1039"/>
                    <a:pt x="3735" y="1530"/>
                  </a:cubicBezTo>
                  <a:cubicBezTo>
                    <a:pt x="3033" y="1965"/>
                    <a:pt x="2443" y="2569"/>
                    <a:pt x="2022" y="3285"/>
                  </a:cubicBezTo>
                  <a:cubicBezTo>
                    <a:pt x="1629" y="4183"/>
                    <a:pt x="1292" y="5096"/>
                    <a:pt x="983" y="6022"/>
                  </a:cubicBezTo>
                  <a:cubicBezTo>
                    <a:pt x="1" y="9082"/>
                    <a:pt x="731" y="12704"/>
                    <a:pt x="2457" y="15708"/>
                  </a:cubicBezTo>
                  <a:cubicBezTo>
                    <a:pt x="2415" y="15160"/>
                    <a:pt x="2471" y="14613"/>
                    <a:pt x="2612" y="14080"/>
                  </a:cubicBezTo>
                  <a:cubicBezTo>
                    <a:pt x="2864" y="13139"/>
                    <a:pt x="3243" y="12213"/>
                    <a:pt x="3707" y="11356"/>
                  </a:cubicBezTo>
                  <a:cubicBezTo>
                    <a:pt x="4296" y="10219"/>
                    <a:pt x="5447" y="9026"/>
                    <a:pt x="5728" y="7791"/>
                  </a:cubicBezTo>
                  <a:cubicBezTo>
                    <a:pt x="5082" y="5278"/>
                    <a:pt x="5279" y="2527"/>
                    <a:pt x="5812"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4327600" y="2996450"/>
              <a:ext cx="108475" cy="166025"/>
            </a:xfrm>
            <a:custGeom>
              <a:avLst/>
              <a:gdLst/>
              <a:ahLst/>
              <a:cxnLst/>
              <a:rect l="l" t="t" r="r" b="b"/>
              <a:pathLst>
                <a:path w="4339" h="6641" extrusionOk="0">
                  <a:moveTo>
                    <a:pt x="4338" y="1"/>
                  </a:moveTo>
                  <a:cubicBezTo>
                    <a:pt x="2640" y="2050"/>
                    <a:pt x="1194" y="4268"/>
                    <a:pt x="1" y="6640"/>
                  </a:cubicBezTo>
                  <a:cubicBezTo>
                    <a:pt x="1194" y="5756"/>
                    <a:pt x="2626" y="5181"/>
                    <a:pt x="3243" y="3735"/>
                  </a:cubicBezTo>
                  <a:cubicBezTo>
                    <a:pt x="3454" y="2752"/>
                    <a:pt x="3819" y="1124"/>
                    <a:pt x="4338"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4498500" y="2510775"/>
              <a:ext cx="18975" cy="17550"/>
            </a:xfrm>
            <a:custGeom>
              <a:avLst/>
              <a:gdLst/>
              <a:ahLst/>
              <a:cxnLst/>
              <a:rect l="l" t="t" r="r" b="b"/>
              <a:pathLst>
                <a:path w="759" h="702" extrusionOk="0">
                  <a:moveTo>
                    <a:pt x="380" y="0"/>
                  </a:moveTo>
                  <a:cubicBezTo>
                    <a:pt x="1" y="0"/>
                    <a:pt x="15" y="702"/>
                    <a:pt x="380" y="702"/>
                  </a:cubicBezTo>
                  <a:cubicBezTo>
                    <a:pt x="759" y="702"/>
                    <a:pt x="745"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731875" y="2511825"/>
              <a:ext cx="18975" cy="17575"/>
            </a:xfrm>
            <a:custGeom>
              <a:avLst/>
              <a:gdLst/>
              <a:ahLst/>
              <a:cxnLst/>
              <a:rect l="l" t="t" r="r" b="b"/>
              <a:pathLst>
                <a:path w="759" h="703" extrusionOk="0">
                  <a:moveTo>
                    <a:pt x="380" y="0"/>
                  </a:moveTo>
                  <a:cubicBezTo>
                    <a:pt x="1" y="0"/>
                    <a:pt x="1" y="702"/>
                    <a:pt x="380" y="702"/>
                  </a:cubicBezTo>
                  <a:cubicBezTo>
                    <a:pt x="759" y="702"/>
                    <a:pt x="759"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4779250" y="2487950"/>
              <a:ext cx="18625" cy="17575"/>
            </a:xfrm>
            <a:custGeom>
              <a:avLst/>
              <a:gdLst/>
              <a:ahLst/>
              <a:cxnLst/>
              <a:rect l="l" t="t" r="r" b="b"/>
              <a:pathLst>
                <a:path w="745" h="703" extrusionOk="0">
                  <a:moveTo>
                    <a:pt x="366" y="1"/>
                  </a:moveTo>
                  <a:cubicBezTo>
                    <a:pt x="1" y="1"/>
                    <a:pt x="15" y="703"/>
                    <a:pt x="380" y="703"/>
                  </a:cubicBezTo>
                  <a:cubicBezTo>
                    <a:pt x="745" y="703"/>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4728375" y="2362675"/>
              <a:ext cx="18625" cy="17575"/>
            </a:xfrm>
            <a:custGeom>
              <a:avLst/>
              <a:gdLst/>
              <a:ahLst/>
              <a:cxnLst/>
              <a:rect l="l" t="t" r="r" b="b"/>
              <a:pathLst>
                <a:path w="745" h="703" extrusionOk="0">
                  <a:moveTo>
                    <a:pt x="365" y="0"/>
                  </a:moveTo>
                  <a:cubicBezTo>
                    <a:pt x="0" y="0"/>
                    <a:pt x="0" y="702"/>
                    <a:pt x="379" y="702"/>
                  </a:cubicBezTo>
                  <a:cubicBezTo>
                    <a:pt x="744" y="702"/>
                    <a:pt x="730" y="0"/>
                    <a:pt x="36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600750" y="2348725"/>
              <a:ext cx="77050" cy="77150"/>
            </a:xfrm>
            <a:custGeom>
              <a:avLst/>
              <a:gdLst/>
              <a:ahLst/>
              <a:cxnLst/>
              <a:rect l="l" t="t" r="r" b="b"/>
              <a:pathLst>
                <a:path w="3082" h="3086" extrusionOk="0">
                  <a:moveTo>
                    <a:pt x="2688" y="1"/>
                  </a:moveTo>
                  <a:cubicBezTo>
                    <a:pt x="2641" y="1"/>
                    <a:pt x="2590" y="17"/>
                    <a:pt x="2536" y="53"/>
                  </a:cubicBezTo>
                  <a:cubicBezTo>
                    <a:pt x="1568" y="685"/>
                    <a:pt x="768" y="1513"/>
                    <a:pt x="150" y="2481"/>
                  </a:cubicBezTo>
                  <a:cubicBezTo>
                    <a:pt x="0" y="2706"/>
                    <a:pt x="177" y="3086"/>
                    <a:pt x="369" y="3086"/>
                  </a:cubicBezTo>
                  <a:cubicBezTo>
                    <a:pt x="428" y="3086"/>
                    <a:pt x="490" y="3049"/>
                    <a:pt x="543" y="2959"/>
                  </a:cubicBezTo>
                  <a:cubicBezTo>
                    <a:pt x="1133" y="2046"/>
                    <a:pt x="1919" y="1260"/>
                    <a:pt x="2831" y="657"/>
                  </a:cubicBezTo>
                  <a:cubicBezTo>
                    <a:pt x="3081" y="490"/>
                    <a:pt x="2948" y="1"/>
                    <a:pt x="268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684850" y="2329325"/>
              <a:ext cx="18625" cy="17575"/>
            </a:xfrm>
            <a:custGeom>
              <a:avLst/>
              <a:gdLst/>
              <a:ahLst/>
              <a:cxnLst/>
              <a:rect l="l" t="t" r="r" b="b"/>
              <a:pathLst>
                <a:path w="745" h="703" extrusionOk="0">
                  <a:moveTo>
                    <a:pt x="366" y="1"/>
                  </a:moveTo>
                  <a:cubicBezTo>
                    <a:pt x="1" y="1"/>
                    <a:pt x="1" y="703"/>
                    <a:pt x="380" y="703"/>
                  </a:cubicBezTo>
                  <a:cubicBezTo>
                    <a:pt x="745" y="703"/>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4567300" y="2444075"/>
              <a:ext cx="18975" cy="17575"/>
            </a:xfrm>
            <a:custGeom>
              <a:avLst/>
              <a:gdLst/>
              <a:ahLst/>
              <a:cxnLst/>
              <a:rect l="l" t="t" r="r" b="b"/>
              <a:pathLst>
                <a:path w="759" h="703" extrusionOk="0">
                  <a:moveTo>
                    <a:pt x="365" y="1"/>
                  </a:moveTo>
                  <a:cubicBezTo>
                    <a:pt x="0" y="1"/>
                    <a:pt x="14" y="703"/>
                    <a:pt x="379" y="703"/>
                  </a:cubicBezTo>
                  <a:cubicBezTo>
                    <a:pt x="758"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4635725" y="2529025"/>
              <a:ext cx="18975" cy="17550"/>
            </a:xfrm>
            <a:custGeom>
              <a:avLst/>
              <a:gdLst/>
              <a:ahLst/>
              <a:cxnLst/>
              <a:rect l="l" t="t" r="r" b="b"/>
              <a:pathLst>
                <a:path w="759" h="702" extrusionOk="0">
                  <a:moveTo>
                    <a:pt x="379" y="0"/>
                  </a:moveTo>
                  <a:cubicBezTo>
                    <a:pt x="0" y="0"/>
                    <a:pt x="0" y="702"/>
                    <a:pt x="379" y="702"/>
                  </a:cubicBezTo>
                  <a:cubicBezTo>
                    <a:pt x="744"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4353225" y="2733600"/>
              <a:ext cx="18625" cy="17575"/>
            </a:xfrm>
            <a:custGeom>
              <a:avLst/>
              <a:gdLst/>
              <a:ahLst/>
              <a:cxnLst/>
              <a:rect l="l" t="t" r="r" b="b"/>
              <a:pathLst>
                <a:path w="745" h="703" extrusionOk="0">
                  <a:moveTo>
                    <a:pt x="365" y="1"/>
                  </a:moveTo>
                  <a:cubicBezTo>
                    <a:pt x="0" y="1"/>
                    <a:pt x="0" y="703"/>
                    <a:pt x="379" y="703"/>
                  </a:cubicBezTo>
                  <a:cubicBezTo>
                    <a:pt x="744"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4477100" y="2283350"/>
              <a:ext cx="18625" cy="17575"/>
            </a:xfrm>
            <a:custGeom>
              <a:avLst/>
              <a:gdLst/>
              <a:ahLst/>
              <a:cxnLst/>
              <a:rect l="l" t="t" r="r" b="b"/>
              <a:pathLst>
                <a:path w="745" h="703" extrusionOk="0">
                  <a:moveTo>
                    <a:pt x="366" y="1"/>
                  </a:moveTo>
                  <a:cubicBezTo>
                    <a:pt x="1" y="1"/>
                    <a:pt x="1" y="703"/>
                    <a:pt x="366" y="703"/>
                  </a:cubicBezTo>
                  <a:cubicBezTo>
                    <a:pt x="745" y="703"/>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4973675" y="2518475"/>
              <a:ext cx="18625" cy="17575"/>
            </a:xfrm>
            <a:custGeom>
              <a:avLst/>
              <a:gdLst/>
              <a:ahLst/>
              <a:cxnLst/>
              <a:rect l="l" t="t" r="r" b="b"/>
              <a:pathLst>
                <a:path w="745" h="703" extrusionOk="0">
                  <a:moveTo>
                    <a:pt x="365" y="1"/>
                  </a:moveTo>
                  <a:cubicBezTo>
                    <a:pt x="0" y="1"/>
                    <a:pt x="14"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068075" y="2583400"/>
              <a:ext cx="18975" cy="17575"/>
            </a:xfrm>
            <a:custGeom>
              <a:avLst/>
              <a:gdLst/>
              <a:ahLst/>
              <a:cxnLst/>
              <a:rect l="l" t="t" r="r" b="b"/>
              <a:pathLst>
                <a:path w="759" h="703" extrusionOk="0">
                  <a:moveTo>
                    <a:pt x="379" y="1"/>
                  </a:moveTo>
                  <a:cubicBezTo>
                    <a:pt x="0" y="1"/>
                    <a:pt x="0" y="703"/>
                    <a:pt x="379" y="703"/>
                  </a:cubicBezTo>
                  <a:cubicBezTo>
                    <a:pt x="744" y="703"/>
                    <a:pt x="759"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4965600" y="2208250"/>
              <a:ext cx="18625" cy="17575"/>
            </a:xfrm>
            <a:custGeom>
              <a:avLst/>
              <a:gdLst/>
              <a:ahLst/>
              <a:cxnLst/>
              <a:rect l="l" t="t" r="r" b="b"/>
              <a:pathLst>
                <a:path w="745" h="703" extrusionOk="0">
                  <a:moveTo>
                    <a:pt x="380" y="1"/>
                  </a:moveTo>
                  <a:cubicBezTo>
                    <a:pt x="1" y="1"/>
                    <a:pt x="15" y="703"/>
                    <a:pt x="380" y="703"/>
                  </a:cubicBezTo>
                  <a:cubicBezTo>
                    <a:pt x="745" y="703"/>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107025" y="2356000"/>
              <a:ext cx="18975" cy="17575"/>
            </a:xfrm>
            <a:custGeom>
              <a:avLst/>
              <a:gdLst/>
              <a:ahLst/>
              <a:cxnLst/>
              <a:rect l="l" t="t" r="r" b="b"/>
              <a:pathLst>
                <a:path w="759" h="703" extrusionOk="0">
                  <a:moveTo>
                    <a:pt x="380" y="1"/>
                  </a:moveTo>
                  <a:cubicBezTo>
                    <a:pt x="1" y="1"/>
                    <a:pt x="15" y="702"/>
                    <a:pt x="380" y="702"/>
                  </a:cubicBezTo>
                  <a:cubicBezTo>
                    <a:pt x="759" y="702"/>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141075" y="2462675"/>
              <a:ext cx="18625" cy="17575"/>
            </a:xfrm>
            <a:custGeom>
              <a:avLst/>
              <a:gdLst/>
              <a:ahLst/>
              <a:cxnLst/>
              <a:rect l="l" t="t" r="r" b="b"/>
              <a:pathLst>
                <a:path w="745" h="703" extrusionOk="0">
                  <a:moveTo>
                    <a:pt x="365" y="1"/>
                  </a:moveTo>
                  <a:cubicBezTo>
                    <a:pt x="0" y="1"/>
                    <a:pt x="0"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5243550" y="2507950"/>
              <a:ext cx="18625" cy="17575"/>
            </a:xfrm>
            <a:custGeom>
              <a:avLst/>
              <a:gdLst/>
              <a:ahLst/>
              <a:cxnLst/>
              <a:rect l="l" t="t" r="r" b="b"/>
              <a:pathLst>
                <a:path w="745" h="703" extrusionOk="0">
                  <a:moveTo>
                    <a:pt x="365" y="1"/>
                  </a:moveTo>
                  <a:cubicBezTo>
                    <a:pt x="0" y="1"/>
                    <a:pt x="0" y="703"/>
                    <a:pt x="365"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4816800" y="2758175"/>
              <a:ext cx="18625" cy="17575"/>
            </a:xfrm>
            <a:custGeom>
              <a:avLst/>
              <a:gdLst/>
              <a:ahLst/>
              <a:cxnLst/>
              <a:rect l="l" t="t" r="r" b="b"/>
              <a:pathLst>
                <a:path w="745" h="703" extrusionOk="0">
                  <a:moveTo>
                    <a:pt x="366" y="0"/>
                  </a:moveTo>
                  <a:cubicBezTo>
                    <a:pt x="1" y="0"/>
                    <a:pt x="1" y="702"/>
                    <a:pt x="380" y="702"/>
                  </a:cubicBezTo>
                  <a:cubicBezTo>
                    <a:pt x="745" y="702"/>
                    <a:pt x="731" y="0"/>
                    <a:pt x="3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4895075" y="2863450"/>
              <a:ext cx="18625" cy="17575"/>
            </a:xfrm>
            <a:custGeom>
              <a:avLst/>
              <a:gdLst/>
              <a:ahLst/>
              <a:cxnLst/>
              <a:rect l="l" t="t" r="r" b="b"/>
              <a:pathLst>
                <a:path w="745" h="703" extrusionOk="0">
                  <a:moveTo>
                    <a:pt x="365" y="1"/>
                  </a:moveTo>
                  <a:cubicBezTo>
                    <a:pt x="0" y="1"/>
                    <a:pt x="0" y="703"/>
                    <a:pt x="379" y="703"/>
                  </a:cubicBezTo>
                  <a:cubicBezTo>
                    <a:pt x="744"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5220375" y="2903100"/>
              <a:ext cx="18975" cy="17575"/>
            </a:xfrm>
            <a:custGeom>
              <a:avLst/>
              <a:gdLst/>
              <a:ahLst/>
              <a:cxnLst/>
              <a:rect l="l" t="t" r="r" b="b"/>
              <a:pathLst>
                <a:path w="759" h="703" extrusionOk="0">
                  <a:moveTo>
                    <a:pt x="380" y="1"/>
                  </a:moveTo>
                  <a:cubicBezTo>
                    <a:pt x="1" y="1"/>
                    <a:pt x="1" y="703"/>
                    <a:pt x="380" y="703"/>
                  </a:cubicBezTo>
                  <a:cubicBezTo>
                    <a:pt x="745" y="703"/>
                    <a:pt x="759"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201075" y="2780275"/>
              <a:ext cx="18625" cy="17575"/>
            </a:xfrm>
            <a:custGeom>
              <a:avLst/>
              <a:gdLst/>
              <a:ahLst/>
              <a:cxnLst/>
              <a:rect l="l" t="t" r="r" b="b"/>
              <a:pathLst>
                <a:path w="745" h="703" extrusionOk="0">
                  <a:moveTo>
                    <a:pt x="366" y="1"/>
                  </a:moveTo>
                  <a:cubicBezTo>
                    <a:pt x="1" y="1"/>
                    <a:pt x="15" y="703"/>
                    <a:pt x="380" y="703"/>
                  </a:cubicBezTo>
                  <a:cubicBezTo>
                    <a:pt x="745" y="703"/>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561500" y="2678150"/>
              <a:ext cx="18975" cy="17575"/>
            </a:xfrm>
            <a:custGeom>
              <a:avLst/>
              <a:gdLst/>
              <a:ahLst/>
              <a:cxnLst/>
              <a:rect l="l" t="t" r="r" b="b"/>
              <a:pathLst>
                <a:path w="759" h="703" extrusionOk="0">
                  <a:moveTo>
                    <a:pt x="379" y="1"/>
                  </a:moveTo>
                  <a:cubicBezTo>
                    <a:pt x="0" y="1"/>
                    <a:pt x="0" y="703"/>
                    <a:pt x="379" y="703"/>
                  </a:cubicBezTo>
                  <a:cubicBezTo>
                    <a:pt x="744"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5477625" y="2621650"/>
              <a:ext cx="18625" cy="17575"/>
            </a:xfrm>
            <a:custGeom>
              <a:avLst/>
              <a:gdLst/>
              <a:ahLst/>
              <a:cxnLst/>
              <a:rect l="l" t="t" r="r" b="b"/>
              <a:pathLst>
                <a:path w="745" h="703" extrusionOk="0">
                  <a:moveTo>
                    <a:pt x="365" y="1"/>
                  </a:moveTo>
                  <a:cubicBezTo>
                    <a:pt x="0" y="1"/>
                    <a:pt x="14"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527450" y="2557100"/>
              <a:ext cx="18975" cy="17550"/>
            </a:xfrm>
            <a:custGeom>
              <a:avLst/>
              <a:gdLst/>
              <a:ahLst/>
              <a:cxnLst/>
              <a:rect l="l" t="t" r="r" b="b"/>
              <a:pathLst>
                <a:path w="759" h="702" extrusionOk="0">
                  <a:moveTo>
                    <a:pt x="379" y="0"/>
                  </a:moveTo>
                  <a:cubicBezTo>
                    <a:pt x="0" y="0"/>
                    <a:pt x="14" y="702"/>
                    <a:pt x="379" y="702"/>
                  </a:cubicBezTo>
                  <a:cubicBezTo>
                    <a:pt x="758"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4416050" y="2367925"/>
              <a:ext cx="18625" cy="17575"/>
            </a:xfrm>
            <a:custGeom>
              <a:avLst/>
              <a:gdLst/>
              <a:ahLst/>
              <a:cxnLst/>
              <a:rect l="l" t="t" r="r" b="b"/>
              <a:pathLst>
                <a:path w="745" h="703" extrusionOk="0">
                  <a:moveTo>
                    <a:pt x="379" y="1"/>
                  </a:moveTo>
                  <a:cubicBezTo>
                    <a:pt x="0" y="1"/>
                    <a:pt x="0" y="703"/>
                    <a:pt x="379" y="703"/>
                  </a:cubicBezTo>
                  <a:cubicBezTo>
                    <a:pt x="744" y="703"/>
                    <a:pt x="744"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4397450" y="2441275"/>
              <a:ext cx="18975" cy="17575"/>
            </a:xfrm>
            <a:custGeom>
              <a:avLst/>
              <a:gdLst/>
              <a:ahLst/>
              <a:cxnLst/>
              <a:rect l="l" t="t" r="r" b="b"/>
              <a:pathLst>
                <a:path w="759" h="703" extrusionOk="0">
                  <a:moveTo>
                    <a:pt x="365" y="1"/>
                  </a:moveTo>
                  <a:cubicBezTo>
                    <a:pt x="0" y="1"/>
                    <a:pt x="14" y="703"/>
                    <a:pt x="379" y="703"/>
                  </a:cubicBezTo>
                  <a:cubicBezTo>
                    <a:pt x="758"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4858225" y="2227550"/>
              <a:ext cx="18625" cy="17575"/>
            </a:xfrm>
            <a:custGeom>
              <a:avLst/>
              <a:gdLst/>
              <a:ahLst/>
              <a:cxnLst/>
              <a:rect l="l" t="t" r="r" b="b"/>
              <a:pathLst>
                <a:path w="745" h="703" extrusionOk="0">
                  <a:moveTo>
                    <a:pt x="365" y="1"/>
                  </a:moveTo>
                  <a:cubicBezTo>
                    <a:pt x="0" y="1"/>
                    <a:pt x="0" y="703"/>
                    <a:pt x="365"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4216700" y="2132500"/>
              <a:ext cx="1649075" cy="1650775"/>
            </a:xfrm>
            <a:custGeom>
              <a:avLst/>
              <a:gdLst/>
              <a:ahLst/>
              <a:cxnLst/>
              <a:rect l="l" t="t" r="r" b="b"/>
              <a:pathLst>
                <a:path w="65963" h="66031" extrusionOk="0">
                  <a:moveTo>
                    <a:pt x="24898" y="1571"/>
                  </a:moveTo>
                  <a:cubicBezTo>
                    <a:pt x="25836" y="1571"/>
                    <a:pt x="26731" y="1917"/>
                    <a:pt x="27921" y="2217"/>
                  </a:cubicBezTo>
                  <a:cubicBezTo>
                    <a:pt x="28338" y="2320"/>
                    <a:pt x="28727" y="2366"/>
                    <a:pt x="29105" y="2366"/>
                  </a:cubicBezTo>
                  <a:cubicBezTo>
                    <a:pt x="29757" y="2366"/>
                    <a:pt x="30376" y="2228"/>
                    <a:pt x="31051" y="2006"/>
                  </a:cubicBezTo>
                  <a:cubicBezTo>
                    <a:pt x="31587" y="1829"/>
                    <a:pt x="32251" y="1728"/>
                    <a:pt x="32936" y="1728"/>
                  </a:cubicBezTo>
                  <a:cubicBezTo>
                    <a:pt x="34960" y="1728"/>
                    <a:pt x="37174" y="2604"/>
                    <a:pt x="36849" y="4954"/>
                  </a:cubicBezTo>
                  <a:cubicBezTo>
                    <a:pt x="36785" y="4950"/>
                    <a:pt x="36721" y="4948"/>
                    <a:pt x="36657" y="4948"/>
                  </a:cubicBezTo>
                  <a:cubicBezTo>
                    <a:pt x="36483" y="4948"/>
                    <a:pt x="36311" y="4961"/>
                    <a:pt x="36147" y="4982"/>
                  </a:cubicBezTo>
                  <a:cubicBezTo>
                    <a:pt x="36077" y="4322"/>
                    <a:pt x="35852" y="3691"/>
                    <a:pt x="35333" y="3227"/>
                  </a:cubicBezTo>
                  <a:cubicBezTo>
                    <a:pt x="34866" y="2831"/>
                    <a:pt x="34260" y="2717"/>
                    <a:pt x="33634" y="2717"/>
                  </a:cubicBezTo>
                  <a:cubicBezTo>
                    <a:pt x="33017" y="2717"/>
                    <a:pt x="32381" y="2828"/>
                    <a:pt x="31838" y="2890"/>
                  </a:cubicBezTo>
                  <a:cubicBezTo>
                    <a:pt x="31483" y="2931"/>
                    <a:pt x="31486" y="3594"/>
                    <a:pt x="31821" y="3594"/>
                  </a:cubicBezTo>
                  <a:cubicBezTo>
                    <a:pt x="31831" y="3594"/>
                    <a:pt x="31841" y="3594"/>
                    <a:pt x="31852" y="3592"/>
                  </a:cubicBezTo>
                  <a:cubicBezTo>
                    <a:pt x="32374" y="3529"/>
                    <a:pt x="33007" y="3414"/>
                    <a:pt x="33605" y="3414"/>
                  </a:cubicBezTo>
                  <a:cubicBezTo>
                    <a:pt x="33938" y="3414"/>
                    <a:pt x="34261" y="3450"/>
                    <a:pt x="34547" y="3550"/>
                  </a:cubicBezTo>
                  <a:cubicBezTo>
                    <a:pt x="35249" y="3789"/>
                    <a:pt x="35515" y="4421"/>
                    <a:pt x="35586" y="5094"/>
                  </a:cubicBezTo>
                  <a:cubicBezTo>
                    <a:pt x="35459" y="5122"/>
                    <a:pt x="35347" y="5165"/>
                    <a:pt x="35235" y="5207"/>
                  </a:cubicBezTo>
                  <a:cubicBezTo>
                    <a:pt x="35164" y="4954"/>
                    <a:pt x="35038" y="4729"/>
                    <a:pt x="34856" y="4533"/>
                  </a:cubicBezTo>
                  <a:cubicBezTo>
                    <a:pt x="34667" y="4325"/>
                    <a:pt x="34408" y="4213"/>
                    <a:pt x="34143" y="4213"/>
                  </a:cubicBezTo>
                  <a:cubicBezTo>
                    <a:pt x="34015" y="4213"/>
                    <a:pt x="33885" y="4239"/>
                    <a:pt x="33761" y="4294"/>
                  </a:cubicBezTo>
                  <a:cubicBezTo>
                    <a:pt x="33473" y="4432"/>
                    <a:pt x="33542" y="4994"/>
                    <a:pt x="33810" y="4994"/>
                  </a:cubicBezTo>
                  <a:cubicBezTo>
                    <a:pt x="33842" y="4994"/>
                    <a:pt x="33877" y="4986"/>
                    <a:pt x="33915" y="4968"/>
                  </a:cubicBezTo>
                  <a:cubicBezTo>
                    <a:pt x="34008" y="4923"/>
                    <a:pt x="34091" y="4903"/>
                    <a:pt x="34166" y="4903"/>
                  </a:cubicBezTo>
                  <a:cubicBezTo>
                    <a:pt x="34442" y="4903"/>
                    <a:pt x="34602" y="5175"/>
                    <a:pt x="34701" y="5473"/>
                  </a:cubicBezTo>
                  <a:cubicBezTo>
                    <a:pt x="31543" y="7326"/>
                    <a:pt x="35024" y="11917"/>
                    <a:pt x="32820" y="14612"/>
                  </a:cubicBezTo>
                  <a:cubicBezTo>
                    <a:pt x="32708" y="14485"/>
                    <a:pt x="32582" y="14359"/>
                    <a:pt x="32483" y="14233"/>
                  </a:cubicBezTo>
                  <a:cubicBezTo>
                    <a:pt x="31431" y="12913"/>
                    <a:pt x="31023" y="10934"/>
                    <a:pt x="29549" y="9965"/>
                  </a:cubicBezTo>
                  <a:cubicBezTo>
                    <a:pt x="29255" y="9783"/>
                    <a:pt x="28946" y="9628"/>
                    <a:pt x="28609" y="9544"/>
                  </a:cubicBezTo>
                  <a:cubicBezTo>
                    <a:pt x="28651" y="8941"/>
                    <a:pt x="28735" y="8337"/>
                    <a:pt x="28848" y="7747"/>
                  </a:cubicBezTo>
                  <a:cubicBezTo>
                    <a:pt x="28899" y="7501"/>
                    <a:pt x="28723" y="7321"/>
                    <a:pt x="28557" y="7321"/>
                  </a:cubicBezTo>
                  <a:cubicBezTo>
                    <a:pt x="28450" y="7321"/>
                    <a:pt x="28347" y="7397"/>
                    <a:pt x="28314" y="7579"/>
                  </a:cubicBezTo>
                  <a:cubicBezTo>
                    <a:pt x="28188" y="8183"/>
                    <a:pt x="28104" y="8800"/>
                    <a:pt x="28047" y="9418"/>
                  </a:cubicBezTo>
                  <a:cubicBezTo>
                    <a:pt x="27949" y="9404"/>
                    <a:pt x="27851" y="9404"/>
                    <a:pt x="27739" y="9390"/>
                  </a:cubicBezTo>
                  <a:cubicBezTo>
                    <a:pt x="27697" y="9137"/>
                    <a:pt x="27640" y="8884"/>
                    <a:pt x="27598" y="8632"/>
                  </a:cubicBezTo>
                  <a:cubicBezTo>
                    <a:pt x="27573" y="8481"/>
                    <a:pt x="27446" y="8375"/>
                    <a:pt x="27299" y="8375"/>
                  </a:cubicBezTo>
                  <a:cubicBezTo>
                    <a:pt x="27282" y="8375"/>
                    <a:pt x="27265" y="8376"/>
                    <a:pt x="27247" y="8379"/>
                  </a:cubicBezTo>
                  <a:cubicBezTo>
                    <a:pt x="27093" y="8463"/>
                    <a:pt x="27009" y="8646"/>
                    <a:pt x="27051" y="8814"/>
                  </a:cubicBezTo>
                  <a:cubicBezTo>
                    <a:pt x="27093" y="9011"/>
                    <a:pt x="27135" y="9207"/>
                    <a:pt x="27163" y="9390"/>
                  </a:cubicBezTo>
                  <a:cubicBezTo>
                    <a:pt x="26251" y="9446"/>
                    <a:pt x="25310" y="9727"/>
                    <a:pt x="24454" y="10021"/>
                  </a:cubicBezTo>
                  <a:cubicBezTo>
                    <a:pt x="24426" y="9909"/>
                    <a:pt x="24384" y="9797"/>
                    <a:pt x="24356" y="9685"/>
                  </a:cubicBezTo>
                  <a:cubicBezTo>
                    <a:pt x="24075" y="8505"/>
                    <a:pt x="24243" y="7017"/>
                    <a:pt x="23626" y="5909"/>
                  </a:cubicBezTo>
                  <a:cubicBezTo>
                    <a:pt x="23144" y="5046"/>
                    <a:pt x="22295" y="4790"/>
                    <a:pt x="21365" y="4790"/>
                  </a:cubicBezTo>
                  <a:cubicBezTo>
                    <a:pt x="20751" y="4790"/>
                    <a:pt x="20102" y="4901"/>
                    <a:pt x="19499" y="5024"/>
                  </a:cubicBezTo>
                  <a:cubicBezTo>
                    <a:pt x="19372" y="4786"/>
                    <a:pt x="19232" y="4547"/>
                    <a:pt x="19092" y="4308"/>
                  </a:cubicBezTo>
                  <a:cubicBezTo>
                    <a:pt x="20397" y="3845"/>
                    <a:pt x="21422" y="3003"/>
                    <a:pt x="22629" y="2273"/>
                  </a:cubicBezTo>
                  <a:lnTo>
                    <a:pt x="22629" y="2287"/>
                  </a:lnTo>
                  <a:cubicBezTo>
                    <a:pt x="23497" y="1758"/>
                    <a:pt x="24209" y="1571"/>
                    <a:pt x="24898" y="1571"/>
                  </a:cubicBezTo>
                  <a:close/>
                  <a:moveTo>
                    <a:pt x="27201" y="10889"/>
                  </a:moveTo>
                  <a:cubicBezTo>
                    <a:pt x="28437" y="10889"/>
                    <a:pt x="29490" y="11420"/>
                    <a:pt x="30322" y="12913"/>
                  </a:cubicBezTo>
                  <a:cubicBezTo>
                    <a:pt x="30869" y="13882"/>
                    <a:pt x="31346" y="14892"/>
                    <a:pt x="32118" y="15721"/>
                  </a:cubicBezTo>
                  <a:cubicBezTo>
                    <a:pt x="32792" y="16451"/>
                    <a:pt x="33592" y="16844"/>
                    <a:pt x="34477" y="17237"/>
                  </a:cubicBezTo>
                  <a:cubicBezTo>
                    <a:pt x="36680" y="18219"/>
                    <a:pt x="37719" y="19258"/>
                    <a:pt x="38028" y="21799"/>
                  </a:cubicBezTo>
                  <a:cubicBezTo>
                    <a:pt x="37874" y="21869"/>
                    <a:pt x="37719" y="21953"/>
                    <a:pt x="37565" y="22023"/>
                  </a:cubicBezTo>
                  <a:cubicBezTo>
                    <a:pt x="37396" y="20830"/>
                    <a:pt x="36835" y="19735"/>
                    <a:pt x="35951" y="18907"/>
                  </a:cubicBezTo>
                  <a:cubicBezTo>
                    <a:pt x="35882" y="18838"/>
                    <a:pt x="35813" y="18810"/>
                    <a:pt x="35750" y="18810"/>
                  </a:cubicBezTo>
                  <a:cubicBezTo>
                    <a:pt x="35516" y="18810"/>
                    <a:pt x="35359" y="19200"/>
                    <a:pt x="35557" y="19398"/>
                  </a:cubicBezTo>
                  <a:cubicBezTo>
                    <a:pt x="36400" y="20156"/>
                    <a:pt x="36919" y="21209"/>
                    <a:pt x="37045" y="22332"/>
                  </a:cubicBezTo>
                  <a:cubicBezTo>
                    <a:pt x="36821" y="22459"/>
                    <a:pt x="36610" y="22613"/>
                    <a:pt x="36414" y="22767"/>
                  </a:cubicBezTo>
                  <a:cubicBezTo>
                    <a:pt x="36414" y="22641"/>
                    <a:pt x="36414" y="22529"/>
                    <a:pt x="36386" y="22416"/>
                  </a:cubicBezTo>
                  <a:cubicBezTo>
                    <a:pt x="36372" y="22248"/>
                    <a:pt x="36287" y="22066"/>
                    <a:pt x="36105" y="22066"/>
                  </a:cubicBezTo>
                  <a:cubicBezTo>
                    <a:pt x="35936" y="22080"/>
                    <a:pt x="35810" y="22234"/>
                    <a:pt x="35824" y="22416"/>
                  </a:cubicBezTo>
                  <a:cubicBezTo>
                    <a:pt x="35852" y="22683"/>
                    <a:pt x="35852" y="22964"/>
                    <a:pt x="35810" y="23231"/>
                  </a:cubicBezTo>
                  <a:cubicBezTo>
                    <a:pt x="35557" y="23455"/>
                    <a:pt x="35305" y="23680"/>
                    <a:pt x="35080" y="23918"/>
                  </a:cubicBezTo>
                  <a:cubicBezTo>
                    <a:pt x="34940" y="22908"/>
                    <a:pt x="34659" y="21897"/>
                    <a:pt x="33957" y="21153"/>
                  </a:cubicBezTo>
                  <a:cubicBezTo>
                    <a:pt x="33452" y="20606"/>
                    <a:pt x="32904" y="20493"/>
                    <a:pt x="32273" y="20170"/>
                  </a:cubicBezTo>
                  <a:cubicBezTo>
                    <a:pt x="31037" y="19525"/>
                    <a:pt x="30813" y="18542"/>
                    <a:pt x="29802" y="17756"/>
                  </a:cubicBezTo>
                  <a:cubicBezTo>
                    <a:pt x="28820" y="16990"/>
                    <a:pt x="27384" y="16608"/>
                    <a:pt x="25929" y="16608"/>
                  </a:cubicBezTo>
                  <a:cubicBezTo>
                    <a:pt x="25784" y="16608"/>
                    <a:pt x="25638" y="16611"/>
                    <a:pt x="25493" y="16619"/>
                  </a:cubicBezTo>
                  <a:cubicBezTo>
                    <a:pt x="25816" y="15749"/>
                    <a:pt x="25816" y="14738"/>
                    <a:pt x="25689" y="13840"/>
                  </a:cubicBezTo>
                  <a:cubicBezTo>
                    <a:pt x="25689" y="13826"/>
                    <a:pt x="25675" y="13798"/>
                    <a:pt x="25675" y="13783"/>
                  </a:cubicBezTo>
                  <a:cubicBezTo>
                    <a:pt x="26123" y="13573"/>
                    <a:pt x="26595" y="13473"/>
                    <a:pt x="27080" y="13473"/>
                  </a:cubicBezTo>
                  <a:cubicBezTo>
                    <a:pt x="27113" y="13473"/>
                    <a:pt x="27145" y="13474"/>
                    <a:pt x="27177" y="13475"/>
                  </a:cubicBezTo>
                  <a:cubicBezTo>
                    <a:pt x="27542" y="13475"/>
                    <a:pt x="27528" y="12787"/>
                    <a:pt x="27177" y="12773"/>
                  </a:cubicBezTo>
                  <a:cubicBezTo>
                    <a:pt x="27145" y="12772"/>
                    <a:pt x="27113" y="12772"/>
                    <a:pt x="27081" y="12772"/>
                  </a:cubicBezTo>
                  <a:cubicBezTo>
                    <a:pt x="26539" y="12772"/>
                    <a:pt x="26012" y="12884"/>
                    <a:pt x="25535" y="13096"/>
                  </a:cubicBezTo>
                  <a:cubicBezTo>
                    <a:pt x="25493" y="12969"/>
                    <a:pt x="25465" y="12829"/>
                    <a:pt x="25423" y="12703"/>
                  </a:cubicBezTo>
                  <a:cubicBezTo>
                    <a:pt x="25962" y="12481"/>
                    <a:pt x="26530" y="12321"/>
                    <a:pt x="27098" y="12321"/>
                  </a:cubicBezTo>
                  <a:cubicBezTo>
                    <a:pt x="27430" y="12321"/>
                    <a:pt x="27763" y="12376"/>
                    <a:pt x="28090" y="12506"/>
                  </a:cubicBezTo>
                  <a:cubicBezTo>
                    <a:pt x="29142" y="12913"/>
                    <a:pt x="29227" y="13840"/>
                    <a:pt x="29746" y="14682"/>
                  </a:cubicBezTo>
                  <a:cubicBezTo>
                    <a:pt x="29813" y="14789"/>
                    <a:pt x="29898" y="14832"/>
                    <a:pt x="29979" y="14832"/>
                  </a:cubicBezTo>
                  <a:cubicBezTo>
                    <a:pt x="30187" y="14832"/>
                    <a:pt x="30378" y="14553"/>
                    <a:pt x="30237" y="14331"/>
                  </a:cubicBezTo>
                  <a:cubicBezTo>
                    <a:pt x="29648" y="13404"/>
                    <a:pt x="29549" y="12478"/>
                    <a:pt x="28483" y="11945"/>
                  </a:cubicBezTo>
                  <a:cubicBezTo>
                    <a:pt x="28039" y="11729"/>
                    <a:pt x="27579" y="11639"/>
                    <a:pt x="27117" y="11639"/>
                  </a:cubicBezTo>
                  <a:cubicBezTo>
                    <a:pt x="26467" y="11639"/>
                    <a:pt x="25813" y="11817"/>
                    <a:pt x="25198" y="12071"/>
                  </a:cubicBezTo>
                  <a:cubicBezTo>
                    <a:pt x="25114" y="11818"/>
                    <a:pt x="25015" y="11580"/>
                    <a:pt x="24917" y="11327"/>
                  </a:cubicBezTo>
                  <a:cubicBezTo>
                    <a:pt x="25733" y="11062"/>
                    <a:pt x="26496" y="10889"/>
                    <a:pt x="27201" y="10889"/>
                  </a:cubicBezTo>
                  <a:close/>
                  <a:moveTo>
                    <a:pt x="36717" y="6357"/>
                  </a:moveTo>
                  <a:cubicBezTo>
                    <a:pt x="36746" y="6357"/>
                    <a:pt x="36776" y="6357"/>
                    <a:pt x="36807" y="6358"/>
                  </a:cubicBezTo>
                  <a:cubicBezTo>
                    <a:pt x="38969" y="6414"/>
                    <a:pt x="40106" y="8042"/>
                    <a:pt x="40513" y="9965"/>
                  </a:cubicBezTo>
                  <a:lnTo>
                    <a:pt x="40513" y="9979"/>
                  </a:lnTo>
                  <a:cubicBezTo>
                    <a:pt x="40836" y="11509"/>
                    <a:pt x="41580" y="12675"/>
                    <a:pt x="42352" y="13868"/>
                  </a:cubicBezTo>
                  <a:cubicBezTo>
                    <a:pt x="42380" y="13994"/>
                    <a:pt x="42464" y="14120"/>
                    <a:pt x="42562" y="14205"/>
                  </a:cubicBezTo>
                  <a:cubicBezTo>
                    <a:pt x="42969" y="14836"/>
                    <a:pt x="43348" y="15482"/>
                    <a:pt x="43671" y="16156"/>
                  </a:cubicBezTo>
                  <a:cubicBezTo>
                    <a:pt x="44977" y="18907"/>
                    <a:pt x="45047" y="22080"/>
                    <a:pt x="43896" y="24901"/>
                  </a:cubicBezTo>
                  <a:cubicBezTo>
                    <a:pt x="43713" y="24480"/>
                    <a:pt x="43517" y="24073"/>
                    <a:pt x="43306" y="23680"/>
                  </a:cubicBezTo>
                  <a:cubicBezTo>
                    <a:pt x="44205" y="21308"/>
                    <a:pt x="43952" y="18640"/>
                    <a:pt x="42604" y="16493"/>
                  </a:cubicBezTo>
                  <a:cubicBezTo>
                    <a:pt x="42536" y="16380"/>
                    <a:pt x="42451" y="16334"/>
                    <a:pt x="42369" y="16334"/>
                  </a:cubicBezTo>
                  <a:cubicBezTo>
                    <a:pt x="42167" y="16334"/>
                    <a:pt x="41987" y="16614"/>
                    <a:pt x="42127" y="16844"/>
                  </a:cubicBezTo>
                  <a:cubicBezTo>
                    <a:pt x="43292" y="18697"/>
                    <a:pt x="43587" y="20957"/>
                    <a:pt x="42913" y="23034"/>
                  </a:cubicBezTo>
                  <a:cubicBezTo>
                    <a:pt x="42815" y="22894"/>
                    <a:pt x="42745" y="22753"/>
                    <a:pt x="42632" y="22627"/>
                  </a:cubicBezTo>
                  <a:cubicBezTo>
                    <a:pt x="42548" y="22515"/>
                    <a:pt x="42464" y="22416"/>
                    <a:pt x="42366" y="22304"/>
                  </a:cubicBezTo>
                  <a:cubicBezTo>
                    <a:pt x="42534" y="21279"/>
                    <a:pt x="42464" y="20227"/>
                    <a:pt x="42169" y="19230"/>
                  </a:cubicBezTo>
                  <a:cubicBezTo>
                    <a:pt x="42121" y="19063"/>
                    <a:pt x="42013" y="18994"/>
                    <a:pt x="41904" y="18994"/>
                  </a:cubicBezTo>
                  <a:cubicBezTo>
                    <a:pt x="41729" y="18994"/>
                    <a:pt x="41552" y="19175"/>
                    <a:pt x="41622" y="19427"/>
                  </a:cubicBezTo>
                  <a:cubicBezTo>
                    <a:pt x="41874" y="20213"/>
                    <a:pt x="41944" y="21041"/>
                    <a:pt x="41860" y="21855"/>
                  </a:cubicBezTo>
                  <a:cubicBezTo>
                    <a:pt x="41321" y="21464"/>
                    <a:pt x="40714" y="21302"/>
                    <a:pt x="40080" y="21302"/>
                  </a:cubicBezTo>
                  <a:cubicBezTo>
                    <a:pt x="39757" y="21302"/>
                    <a:pt x="39427" y="21344"/>
                    <a:pt x="39095" y="21420"/>
                  </a:cubicBezTo>
                  <a:cubicBezTo>
                    <a:pt x="38898" y="19974"/>
                    <a:pt x="38505" y="18570"/>
                    <a:pt x="37495" y="17475"/>
                  </a:cubicBezTo>
                  <a:cubicBezTo>
                    <a:pt x="37214" y="17181"/>
                    <a:pt x="36905" y="16928"/>
                    <a:pt x="36568" y="16717"/>
                  </a:cubicBezTo>
                  <a:cubicBezTo>
                    <a:pt x="37059" y="16198"/>
                    <a:pt x="37382" y="15552"/>
                    <a:pt x="37481" y="14850"/>
                  </a:cubicBezTo>
                  <a:cubicBezTo>
                    <a:pt x="37515" y="14603"/>
                    <a:pt x="37332" y="14424"/>
                    <a:pt x="37167" y="14424"/>
                  </a:cubicBezTo>
                  <a:cubicBezTo>
                    <a:pt x="37060" y="14424"/>
                    <a:pt x="36961" y="14500"/>
                    <a:pt x="36933" y="14682"/>
                  </a:cubicBezTo>
                  <a:cubicBezTo>
                    <a:pt x="36849" y="15342"/>
                    <a:pt x="36512" y="15959"/>
                    <a:pt x="35993" y="16380"/>
                  </a:cubicBezTo>
                  <a:cubicBezTo>
                    <a:pt x="35726" y="16240"/>
                    <a:pt x="35445" y="16128"/>
                    <a:pt x="35178" y="16001"/>
                  </a:cubicBezTo>
                  <a:cubicBezTo>
                    <a:pt x="35782" y="15468"/>
                    <a:pt x="36203" y="14766"/>
                    <a:pt x="36414" y="13994"/>
                  </a:cubicBezTo>
                  <a:cubicBezTo>
                    <a:pt x="36765" y="12675"/>
                    <a:pt x="36582" y="11776"/>
                    <a:pt x="36316" y="10443"/>
                  </a:cubicBezTo>
                  <a:cubicBezTo>
                    <a:pt x="36283" y="10270"/>
                    <a:pt x="36185" y="10199"/>
                    <a:pt x="36081" y="10199"/>
                  </a:cubicBezTo>
                  <a:cubicBezTo>
                    <a:pt x="35913" y="10199"/>
                    <a:pt x="35730" y="10383"/>
                    <a:pt x="35782" y="10625"/>
                  </a:cubicBezTo>
                  <a:cubicBezTo>
                    <a:pt x="35951" y="11523"/>
                    <a:pt x="36217" y="12380"/>
                    <a:pt x="35993" y="13292"/>
                  </a:cubicBezTo>
                  <a:cubicBezTo>
                    <a:pt x="35740" y="14345"/>
                    <a:pt x="35389" y="15075"/>
                    <a:pt x="34505" y="15693"/>
                  </a:cubicBezTo>
                  <a:cubicBezTo>
                    <a:pt x="34280" y="15580"/>
                    <a:pt x="34055" y="15468"/>
                    <a:pt x="33831" y="15342"/>
                  </a:cubicBezTo>
                  <a:cubicBezTo>
                    <a:pt x="34940" y="13910"/>
                    <a:pt x="35010" y="12127"/>
                    <a:pt x="34785" y="10302"/>
                  </a:cubicBezTo>
                  <a:cubicBezTo>
                    <a:pt x="34577" y="8610"/>
                    <a:pt x="34287" y="6357"/>
                    <a:pt x="36717" y="6357"/>
                  </a:cubicBezTo>
                  <a:close/>
                  <a:moveTo>
                    <a:pt x="44050" y="14443"/>
                  </a:moveTo>
                  <a:lnTo>
                    <a:pt x="44050" y="14443"/>
                  </a:lnTo>
                  <a:cubicBezTo>
                    <a:pt x="45299" y="14682"/>
                    <a:pt x="46465" y="15159"/>
                    <a:pt x="47756" y="15300"/>
                  </a:cubicBezTo>
                  <a:cubicBezTo>
                    <a:pt x="47942" y="15318"/>
                    <a:pt x="48125" y="15326"/>
                    <a:pt x="48303" y="15326"/>
                  </a:cubicBezTo>
                  <a:cubicBezTo>
                    <a:pt x="49754" y="15326"/>
                    <a:pt x="50984" y="14777"/>
                    <a:pt x="52458" y="14640"/>
                  </a:cubicBezTo>
                  <a:cubicBezTo>
                    <a:pt x="52707" y="14619"/>
                    <a:pt x="52986" y="14601"/>
                    <a:pt x="53270" y="14601"/>
                  </a:cubicBezTo>
                  <a:cubicBezTo>
                    <a:pt x="53770" y="14601"/>
                    <a:pt x="54287" y="14658"/>
                    <a:pt x="54690" y="14864"/>
                  </a:cubicBezTo>
                  <a:cubicBezTo>
                    <a:pt x="56614" y="15833"/>
                    <a:pt x="55673" y="17335"/>
                    <a:pt x="55434" y="18598"/>
                  </a:cubicBezTo>
                  <a:cubicBezTo>
                    <a:pt x="55098" y="20367"/>
                    <a:pt x="55547" y="22248"/>
                    <a:pt x="55041" y="23975"/>
                  </a:cubicBezTo>
                  <a:cubicBezTo>
                    <a:pt x="54171" y="26979"/>
                    <a:pt x="49848" y="26375"/>
                    <a:pt x="47433" y="27765"/>
                  </a:cubicBezTo>
                  <a:cubicBezTo>
                    <a:pt x="46479" y="28312"/>
                    <a:pt x="45636" y="29028"/>
                    <a:pt x="44963" y="29912"/>
                  </a:cubicBezTo>
                  <a:cubicBezTo>
                    <a:pt x="44963" y="29730"/>
                    <a:pt x="44948" y="29561"/>
                    <a:pt x="44934" y="29379"/>
                  </a:cubicBezTo>
                  <a:cubicBezTo>
                    <a:pt x="46380" y="25013"/>
                    <a:pt x="51504" y="27217"/>
                    <a:pt x="53890" y="24059"/>
                  </a:cubicBezTo>
                  <a:cubicBezTo>
                    <a:pt x="54063" y="23832"/>
                    <a:pt x="53886" y="23454"/>
                    <a:pt x="53674" y="23454"/>
                  </a:cubicBezTo>
                  <a:cubicBezTo>
                    <a:pt x="53610" y="23454"/>
                    <a:pt x="53544" y="23487"/>
                    <a:pt x="53483" y="23568"/>
                  </a:cubicBezTo>
                  <a:cubicBezTo>
                    <a:pt x="51939" y="25617"/>
                    <a:pt x="49272" y="25041"/>
                    <a:pt x="47138" y="25968"/>
                  </a:cubicBezTo>
                  <a:cubicBezTo>
                    <a:pt x="46128" y="26403"/>
                    <a:pt x="45299" y="27189"/>
                    <a:pt x="44808" y="28186"/>
                  </a:cubicBezTo>
                  <a:cubicBezTo>
                    <a:pt x="44752" y="27891"/>
                    <a:pt x="44710" y="27610"/>
                    <a:pt x="44640" y="27330"/>
                  </a:cubicBezTo>
                  <a:cubicBezTo>
                    <a:pt x="45777" y="24634"/>
                    <a:pt x="48725" y="25575"/>
                    <a:pt x="50704" y="23918"/>
                  </a:cubicBezTo>
                  <a:cubicBezTo>
                    <a:pt x="50927" y="23730"/>
                    <a:pt x="50796" y="23256"/>
                    <a:pt x="50558" y="23256"/>
                  </a:cubicBezTo>
                  <a:cubicBezTo>
                    <a:pt x="50511" y="23256"/>
                    <a:pt x="50461" y="23274"/>
                    <a:pt x="50409" y="23315"/>
                  </a:cubicBezTo>
                  <a:cubicBezTo>
                    <a:pt x="49188" y="24340"/>
                    <a:pt x="47559" y="24143"/>
                    <a:pt x="46184" y="24775"/>
                  </a:cubicBezTo>
                  <a:cubicBezTo>
                    <a:pt x="45594" y="25056"/>
                    <a:pt x="45075" y="25477"/>
                    <a:pt x="44696" y="26010"/>
                  </a:cubicBezTo>
                  <a:cubicBezTo>
                    <a:pt x="44906" y="25519"/>
                    <a:pt x="45103" y="25013"/>
                    <a:pt x="45257" y="24508"/>
                  </a:cubicBezTo>
                  <a:cubicBezTo>
                    <a:pt x="45608" y="24059"/>
                    <a:pt x="46057" y="23708"/>
                    <a:pt x="46591" y="23483"/>
                  </a:cubicBezTo>
                  <a:cubicBezTo>
                    <a:pt x="46881" y="23357"/>
                    <a:pt x="46808" y="22787"/>
                    <a:pt x="46524" y="22787"/>
                  </a:cubicBezTo>
                  <a:cubicBezTo>
                    <a:pt x="46493" y="22787"/>
                    <a:pt x="46459" y="22794"/>
                    <a:pt x="46422" y="22810"/>
                  </a:cubicBezTo>
                  <a:cubicBezTo>
                    <a:pt x="46114" y="22936"/>
                    <a:pt x="45833" y="23104"/>
                    <a:pt x="45566" y="23301"/>
                  </a:cubicBezTo>
                  <a:cubicBezTo>
                    <a:pt x="45959" y="21448"/>
                    <a:pt x="45903" y="19525"/>
                    <a:pt x="45426" y="17686"/>
                  </a:cubicBezTo>
                  <a:cubicBezTo>
                    <a:pt x="45454" y="17686"/>
                    <a:pt x="45468" y="17700"/>
                    <a:pt x="45496" y="17714"/>
                  </a:cubicBezTo>
                  <a:cubicBezTo>
                    <a:pt x="45529" y="17727"/>
                    <a:pt x="45561" y="17733"/>
                    <a:pt x="45590" y="17733"/>
                  </a:cubicBezTo>
                  <a:cubicBezTo>
                    <a:pt x="45875" y="17733"/>
                    <a:pt x="45930" y="17154"/>
                    <a:pt x="45636" y="17026"/>
                  </a:cubicBezTo>
                  <a:lnTo>
                    <a:pt x="45187" y="16858"/>
                  </a:lnTo>
                  <a:cubicBezTo>
                    <a:pt x="45075" y="16535"/>
                    <a:pt x="44948" y="16198"/>
                    <a:pt x="44808" y="15889"/>
                  </a:cubicBezTo>
                  <a:lnTo>
                    <a:pt x="44808" y="15889"/>
                  </a:lnTo>
                  <a:cubicBezTo>
                    <a:pt x="45524" y="16170"/>
                    <a:pt x="46226" y="16479"/>
                    <a:pt x="47026" y="16493"/>
                  </a:cubicBezTo>
                  <a:cubicBezTo>
                    <a:pt x="47391" y="16493"/>
                    <a:pt x="47377" y="15791"/>
                    <a:pt x="47012" y="15791"/>
                  </a:cubicBezTo>
                  <a:cubicBezTo>
                    <a:pt x="46071" y="15777"/>
                    <a:pt x="45243" y="15300"/>
                    <a:pt x="44359" y="14991"/>
                  </a:cubicBezTo>
                  <a:cubicBezTo>
                    <a:pt x="44261" y="14822"/>
                    <a:pt x="44148" y="14626"/>
                    <a:pt x="44050" y="14443"/>
                  </a:cubicBezTo>
                  <a:close/>
                  <a:moveTo>
                    <a:pt x="52922" y="30137"/>
                  </a:moveTo>
                  <a:cubicBezTo>
                    <a:pt x="55168" y="30404"/>
                    <a:pt x="57358" y="30937"/>
                    <a:pt x="59463" y="31751"/>
                  </a:cubicBezTo>
                  <a:cubicBezTo>
                    <a:pt x="57388" y="31361"/>
                    <a:pt x="55183" y="31099"/>
                    <a:pt x="53006" y="31099"/>
                  </a:cubicBezTo>
                  <a:cubicBezTo>
                    <a:pt x="51664" y="31099"/>
                    <a:pt x="50332" y="31198"/>
                    <a:pt x="49047" y="31428"/>
                  </a:cubicBezTo>
                  <a:cubicBezTo>
                    <a:pt x="49805" y="30965"/>
                    <a:pt x="50577" y="30544"/>
                    <a:pt x="51448" y="30348"/>
                  </a:cubicBezTo>
                  <a:cubicBezTo>
                    <a:pt x="51925" y="30235"/>
                    <a:pt x="52430" y="30165"/>
                    <a:pt x="52922" y="30137"/>
                  </a:cubicBezTo>
                  <a:close/>
                  <a:moveTo>
                    <a:pt x="13711" y="1833"/>
                  </a:moveTo>
                  <a:cubicBezTo>
                    <a:pt x="15778" y="1833"/>
                    <a:pt x="17352" y="3575"/>
                    <a:pt x="18292" y="5291"/>
                  </a:cubicBezTo>
                  <a:cubicBezTo>
                    <a:pt x="18081" y="5347"/>
                    <a:pt x="17870" y="5403"/>
                    <a:pt x="17660" y="5459"/>
                  </a:cubicBezTo>
                  <a:cubicBezTo>
                    <a:pt x="16888" y="4140"/>
                    <a:pt x="15807" y="2876"/>
                    <a:pt x="14193" y="2694"/>
                  </a:cubicBezTo>
                  <a:cubicBezTo>
                    <a:pt x="14070" y="2680"/>
                    <a:pt x="13950" y="2673"/>
                    <a:pt x="13831" y="2673"/>
                  </a:cubicBezTo>
                  <a:cubicBezTo>
                    <a:pt x="12560" y="2673"/>
                    <a:pt x="11508" y="3478"/>
                    <a:pt x="11020" y="4659"/>
                  </a:cubicBezTo>
                  <a:cubicBezTo>
                    <a:pt x="10922" y="4905"/>
                    <a:pt x="11120" y="5186"/>
                    <a:pt x="11306" y="5186"/>
                  </a:cubicBezTo>
                  <a:cubicBezTo>
                    <a:pt x="11385" y="5186"/>
                    <a:pt x="11461" y="5136"/>
                    <a:pt x="11511" y="5010"/>
                  </a:cubicBezTo>
                  <a:cubicBezTo>
                    <a:pt x="11935" y="3985"/>
                    <a:pt x="12810" y="3384"/>
                    <a:pt x="13834" y="3384"/>
                  </a:cubicBezTo>
                  <a:cubicBezTo>
                    <a:pt x="14100" y="3384"/>
                    <a:pt x="14375" y="3424"/>
                    <a:pt x="14656" y="3508"/>
                  </a:cubicBezTo>
                  <a:cubicBezTo>
                    <a:pt x="15751" y="3831"/>
                    <a:pt x="16495" y="4701"/>
                    <a:pt x="17070" y="5642"/>
                  </a:cubicBezTo>
                  <a:cubicBezTo>
                    <a:pt x="16846" y="5726"/>
                    <a:pt x="16621" y="5796"/>
                    <a:pt x="16411" y="5894"/>
                  </a:cubicBezTo>
                  <a:cubicBezTo>
                    <a:pt x="15751" y="4966"/>
                    <a:pt x="14950" y="4050"/>
                    <a:pt x="13747" y="4050"/>
                  </a:cubicBezTo>
                  <a:cubicBezTo>
                    <a:pt x="13695" y="4050"/>
                    <a:pt x="13642" y="4052"/>
                    <a:pt x="13589" y="4056"/>
                  </a:cubicBezTo>
                  <a:cubicBezTo>
                    <a:pt x="13214" y="4069"/>
                    <a:pt x="13238" y="4758"/>
                    <a:pt x="13579" y="4758"/>
                  </a:cubicBezTo>
                  <a:cubicBezTo>
                    <a:pt x="13582" y="4758"/>
                    <a:pt x="13586" y="4758"/>
                    <a:pt x="13589" y="4757"/>
                  </a:cubicBezTo>
                  <a:cubicBezTo>
                    <a:pt x="13636" y="4754"/>
                    <a:pt x="13682" y="4753"/>
                    <a:pt x="13727" y="4753"/>
                  </a:cubicBezTo>
                  <a:cubicBezTo>
                    <a:pt x="14676" y="4753"/>
                    <a:pt x="15327" y="5438"/>
                    <a:pt x="15849" y="6161"/>
                  </a:cubicBezTo>
                  <a:cubicBezTo>
                    <a:pt x="14375" y="6919"/>
                    <a:pt x="13154" y="8028"/>
                    <a:pt x="12073" y="9502"/>
                  </a:cubicBezTo>
                  <a:cubicBezTo>
                    <a:pt x="8774" y="13994"/>
                    <a:pt x="5840" y="19497"/>
                    <a:pt x="6767" y="25238"/>
                  </a:cubicBezTo>
                  <a:cubicBezTo>
                    <a:pt x="7146" y="27484"/>
                    <a:pt x="8030" y="29618"/>
                    <a:pt x="9364" y="31485"/>
                  </a:cubicBezTo>
                  <a:cubicBezTo>
                    <a:pt x="7763" y="30137"/>
                    <a:pt x="6556" y="28439"/>
                    <a:pt x="6332" y="26249"/>
                  </a:cubicBezTo>
                  <a:cubicBezTo>
                    <a:pt x="6311" y="26038"/>
                    <a:pt x="6160" y="25929"/>
                    <a:pt x="6019" y="25929"/>
                  </a:cubicBezTo>
                  <a:cubicBezTo>
                    <a:pt x="5879" y="25929"/>
                    <a:pt x="5749" y="26038"/>
                    <a:pt x="5770" y="26263"/>
                  </a:cubicBezTo>
                  <a:cubicBezTo>
                    <a:pt x="6037" y="28761"/>
                    <a:pt x="7399" y="30713"/>
                    <a:pt x="9237" y="32201"/>
                  </a:cubicBezTo>
                  <a:cubicBezTo>
                    <a:pt x="9195" y="32229"/>
                    <a:pt x="9153" y="32271"/>
                    <a:pt x="9111" y="32299"/>
                  </a:cubicBezTo>
                  <a:cubicBezTo>
                    <a:pt x="8634" y="32116"/>
                    <a:pt x="8185" y="31864"/>
                    <a:pt x="7792" y="31555"/>
                  </a:cubicBezTo>
                  <a:lnTo>
                    <a:pt x="7778" y="31555"/>
                  </a:lnTo>
                  <a:cubicBezTo>
                    <a:pt x="5447" y="29716"/>
                    <a:pt x="4844" y="26122"/>
                    <a:pt x="4900" y="23371"/>
                  </a:cubicBezTo>
                  <a:cubicBezTo>
                    <a:pt x="4956" y="20718"/>
                    <a:pt x="5714" y="18261"/>
                    <a:pt x="6037" y="15664"/>
                  </a:cubicBezTo>
                  <a:cubicBezTo>
                    <a:pt x="6177" y="14724"/>
                    <a:pt x="6177" y="13769"/>
                    <a:pt x="6051" y="12829"/>
                  </a:cubicBezTo>
                  <a:cubicBezTo>
                    <a:pt x="5967" y="12211"/>
                    <a:pt x="5672" y="11594"/>
                    <a:pt x="5630" y="10990"/>
                  </a:cubicBezTo>
                  <a:cubicBezTo>
                    <a:pt x="5560" y="10751"/>
                    <a:pt x="5503" y="10513"/>
                    <a:pt x="5433" y="10288"/>
                  </a:cubicBezTo>
                  <a:cubicBezTo>
                    <a:pt x="6032" y="8649"/>
                    <a:pt x="6763" y="7825"/>
                    <a:pt x="7624" y="7825"/>
                  </a:cubicBezTo>
                  <a:cubicBezTo>
                    <a:pt x="8075" y="7825"/>
                    <a:pt x="8562" y="8052"/>
                    <a:pt x="9083" y="8505"/>
                  </a:cubicBezTo>
                  <a:cubicBezTo>
                    <a:pt x="9188" y="8566"/>
                    <a:pt x="9285" y="8592"/>
                    <a:pt x="9373" y="8592"/>
                  </a:cubicBezTo>
                  <a:cubicBezTo>
                    <a:pt x="9756" y="8592"/>
                    <a:pt x="9966" y="8091"/>
                    <a:pt x="9897" y="7691"/>
                  </a:cubicBezTo>
                  <a:cubicBezTo>
                    <a:pt x="9448" y="4926"/>
                    <a:pt x="10262" y="1992"/>
                    <a:pt x="13519" y="1838"/>
                  </a:cubicBezTo>
                  <a:cubicBezTo>
                    <a:pt x="13583" y="1834"/>
                    <a:pt x="13647" y="1833"/>
                    <a:pt x="13711" y="1833"/>
                  </a:cubicBezTo>
                  <a:close/>
                  <a:moveTo>
                    <a:pt x="49749" y="29948"/>
                  </a:moveTo>
                  <a:cubicBezTo>
                    <a:pt x="49969" y="29948"/>
                    <a:pt x="50189" y="29950"/>
                    <a:pt x="50409" y="29955"/>
                  </a:cubicBezTo>
                  <a:lnTo>
                    <a:pt x="50409" y="29969"/>
                  </a:lnTo>
                  <a:cubicBezTo>
                    <a:pt x="49118" y="30502"/>
                    <a:pt x="47981" y="31414"/>
                    <a:pt x="46717" y="31990"/>
                  </a:cubicBezTo>
                  <a:cubicBezTo>
                    <a:pt x="46703" y="32004"/>
                    <a:pt x="46675" y="32032"/>
                    <a:pt x="46661" y="32046"/>
                  </a:cubicBezTo>
                  <a:cubicBezTo>
                    <a:pt x="45987" y="32271"/>
                    <a:pt x="45342" y="32551"/>
                    <a:pt x="44710" y="32874"/>
                  </a:cubicBezTo>
                  <a:cubicBezTo>
                    <a:pt x="45061" y="31836"/>
                    <a:pt x="45664" y="30895"/>
                    <a:pt x="46465" y="30123"/>
                  </a:cubicBezTo>
                  <a:cubicBezTo>
                    <a:pt x="47552" y="30006"/>
                    <a:pt x="48650" y="29948"/>
                    <a:pt x="49749" y="29948"/>
                  </a:cubicBezTo>
                  <a:close/>
                  <a:moveTo>
                    <a:pt x="20732" y="6330"/>
                  </a:moveTo>
                  <a:cubicBezTo>
                    <a:pt x="21714" y="6330"/>
                    <a:pt x="22421" y="6699"/>
                    <a:pt x="23008" y="8112"/>
                  </a:cubicBezTo>
                  <a:cubicBezTo>
                    <a:pt x="23120" y="8477"/>
                    <a:pt x="23205" y="8856"/>
                    <a:pt x="23219" y="9249"/>
                  </a:cubicBezTo>
                  <a:cubicBezTo>
                    <a:pt x="23191" y="9797"/>
                    <a:pt x="23036" y="10316"/>
                    <a:pt x="22769" y="10794"/>
                  </a:cubicBezTo>
                  <a:cubicBezTo>
                    <a:pt x="22640" y="11032"/>
                    <a:pt x="22828" y="11306"/>
                    <a:pt x="23028" y="11306"/>
                  </a:cubicBezTo>
                  <a:cubicBezTo>
                    <a:pt x="23110" y="11306"/>
                    <a:pt x="23195" y="11259"/>
                    <a:pt x="23261" y="11144"/>
                  </a:cubicBezTo>
                  <a:cubicBezTo>
                    <a:pt x="23331" y="10990"/>
                    <a:pt x="23401" y="10836"/>
                    <a:pt x="23471" y="10681"/>
                  </a:cubicBezTo>
                  <a:cubicBezTo>
                    <a:pt x="24061" y="12450"/>
                    <a:pt x="25731" y="15552"/>
                    <a:pt x="23794" y="16886"/>
                  </a:cubicBezTo>
                  <a:cubicBezTo>
                    <a:pt x="22685" y="17181"/>
                    <a:pt x="21717" y="17756"/>
                    <a:pt x="21057" y="18556"/>
                  </a:cubicBezTo>
                  <a:cubicBezTo>
                    <a:pt x="21019" y="18468"/>
                    <a:pt x="20947" y="18414"/>
                    <a:pt x="20862" y="18414"/>
                  </a:cubicBezTo>
                  <a:cubicBezTo>
                    <a:pt x="20852" y="18414"/>
                    <a:pt x="20842" y="18414"/>
                    <a:pt x="20832" y="18416"/>
                  </a:cubicBezTo>
                  <a:cubicBezTo>
                    <a:pt x="20509" y="18416"/>
                    <a:pt x="20481" y="18921"/>
                    <a:pt x="20706" y="19076"/>
                  </a:cubicBezTo>
                  <a:lnTo>
                    <a:pt x="20692" y="19076"/>
                  </a:lnTo>
                  <a:cubicBezTo>
                    <a:pt x="20299" y="19749"/>
                    <a:pt x="20018" y="20521"/>
                    <a:pt x="19583" y="21195"/>
                  </a:cubicBezTo>
                  <a:cubicBezTo>
                    <a:pt x="18951" y="22178"/>
                    <a:pt x="18123" y="22992"/>
                    <a:pt x="17393" y="23904"/>
                  </a:cubicBezTo>
                  <a:cubicBezTo>
                    <a:pt x="16186" y="25364"/>
                    <a:pt x="15470" y="27161"/>
                    <a:pt x="15330" y="29042"/>
                  </a:cubicBezTo>
                  <a:cubicBezTo>
                    <a:pt x="15245" y="30179"/>
                    <a:pt x="15288" y="31330"/>
                    <a:pt x="15456" y="32453"/>
                  </a:cubicBezTo>
                  <a:cubicBezTo>
                    <a:pt x="14530" y="30249"/>
                    <a:pt x="13449" y="28172"/>
                    <a:pt x="14080" y="25435"/>
                  </a:cubicBezTo>
                  <a:cubicBezTo>
                    <a:pt x="14614" y="23090"/>
                    <a:pt x="15975" y="22388"/>
                    <a:pt x="17379" y="20746"/>
                  </a:cubicBezTo>
                  <a:cubicBezTo>
                    <a:pt x="18432" y="19511"/>
                    <a:pt x="18544" y="17798"/>
                    <a:pt x="19723" y="16619"/>
                  </a:cubicBezTo>
                  <a:cubicBezTo>
                    <a:pt x="19931" y="16423"/>
                    <a:pt x="19798" y="15954"/>
                    <a:pt x="19589" y="15954"/>
                  </a:cubicBezTo>
                  <a:cubicBezTo>
                    <a:pt x="19543" y="15954"/>
                    <a:pt x="19493" y="15976"/>
                    <a:pt x="19443" y="16029"/>
                  </a:cubicBezTo>
                  <a:cubicBezTo>
                    <a:pt x="18277" y="17166"/>
                    <a:pt x="18123" y="18767"/>
                    <a:pt x="17154" y="20044"/>
                  </a:cubicBezTo>
                  <a:cubicBezTo>
                    <a:pt x="15947" y="21644"/>
                    <a:pt x="14558" y="22164"/>
                    <a:pt x="13842" y="24171"/>
                  </a:cubicBezTo>
                  <a:cubicBezTo>
                    <a:pt x="13294" y="25729"/>
                    <a:pt x="13154" y="27428"/>
                    <a:pt x="13449" y="29056"/>
                  </a:cubicBezTo>
                  <a:cubicBezTo>
                    <a:pt x="13729" y="30684"/>
                    <a:pt x="14600" y="32088"/>
                    <a:pt x="15231" y="33562"/>
                  </a:cubicBezTo>
                  <a:cubicBezTo>
                    <a:pt x="13673" y="30937"/>
                    <a:pt x="12115" y="28116"/>
                    <a:pt x="12480" y="25013"/>
                  </a:cubicBezTo>
                  <a:cubicBezTo>
                    <a:pt x="12873" y="21715"/>
                    <a:pt x="15877" y="20760"/>
                    <a:pt x="16888" y="17868"/>
                  </a:cubicBezTo>
                  <a:cubicBezTo>
                    <a:pt x="16976" y="17622"/>
                    <a:pt x="16775" y="17341"/>
                    <a:pt x="16598" y="17341"/>
                  </a:cubicBezTo>
                  <a:cubicBezTo>
                    <a:pt x="16523" y="17341"/>
                    <a:pt x="16452" y="17392"/>
                    <a:pt x="16411" y="17517"/>
                  </a:cubicBezTo>
                  <a:cubicBezTo>
                    <a:pt x="15681" y="19581"/>
                    <a:pt x="13743" y="20381"/>
                    <a:pt x="12719" y="22206"/>
                  </a:cubicBezTo>
                  <a:cubicBezTo>
                    <a:pt x="12213" y="23160"/>
                    <a:pt x="11933" y="24213"/>
                    <a:pt x="11890" y="25294"/>
                  </a:cubicBezTo>
                  <a:cubicBezTo>
                    <a:pt x="11694" y="28214"/>
                    <a:pt x="12985" y="30853"/>
                    <a:pt x="14417" y="33338"/>
                  </a:cubicBezTo>
                  <a:cubicBezTo>
                    <a:pt x="10234" y="28986"/>
                    <a:pt x="8423" y="23076"/>
                    <a:pt x="11161" y="17265"/>
                  </a:cubicBezTo>
                  <a:cubicBezTo>
                    <a:pt x="11269" y="17018"/>
                    <a:pt x="11073" y="16738"/>
                    <a:pt x="10884" y="16738"/>
                  </a:cubicBezTo>
                  <a:cubicBezTo>
                    <a:pt x="10803" y="16738"/>
                    <a:pt x="10724" y="16788"/>
                    <a:pt x="10669" y="16914"/>
                  </a:cubicBezTo>
                  <a:cubicBezTo>
                    <a:pt x="7806" y="23034"/>
                    <a:pt x="9644" y="29281"/>
                    <a:pt x="14080" y="33885"/>
                  </a:cubicBezTo>
                  <a:cubicBezTo>
                    <a:pt x="12648" y="32902"/>
                    <a:pt x="11189" y="31948"/>
                    <a:pt x="10164" y="30488"/>
                  </a:cubicBezTo>
                  <a:cubicBezTo>
                    <a:pt x="7104" y="26150"/>
                    <a:pt x="7174" y="21013"/>
                    <a:pt x="9364" y="16296"/>
                  </a:cubicBezTo>
                  <a:cubicBezTo>
                    <a:pt x="11413" y="11888"/>
                    <a:pt x="14235" y="7284"/>
                    <a:pt x="19372" y="6470"/>
                  </a:cubicBezTo>
                  <a:cubicBezTo>
                    <a:pt x="19879" y="6392"/>
                    <a:pt x="20328" y="6330"/>
                    <a:pt x="20732" y="6330"/>
                  </a:cubicBezTo>
                  <a:close/>
                  <a:moveTo>
                    <a:pt x="52986" y="31797"/>
                  </a:moveTo>
                  <a:cubicBezTo>
                    <a:pt x="56265" y="31797"/>
                    <a:pt x="59607" y="32404"/>
                    <a:pt x="62425" y="33127"/>
                  </a:cubicBezTo>
                  <a:cubicBezTo>
                    <a:pt x="62481" y="33155"/>
                    <a:pt x="62523" y="33169"/>
                    <a:pt x="62565" y="33197"/>
                  </a:cubicBezTo>
                  <a:cubicBezTo>
                    <a:pt x="59696" y="32643"/>
                    <a:pt x="56649" y="32200"/>
                    <a:pt x="53650" y="32200"/>
                  </a:cubicBezTo>
                  <a:cubicBezTo>
                    <a:pt x="50341" y="32200"/>
                    <a:pt x="47091" y="32740"/>
                    <a:pt x="44205" y="34264"/>
                  </a:cubicBezTo>
                  <a:cubicBezTo>
                    <a:pt x="44261" y="34124"/>
                    <a:pt x="44317" y="33969"/>
                    <a:pt x="44373" y="33829"/>
                  </a:cubicBezTo>
                  <a:cubicBezTo>
                    <a:pt x="46859" y="32337"/>
                    <a:pt x="49895" y="31797"/>
                    <a:pt x="52986" y="31797"/>
                  </a:cubicBezTo>
                  <a:close/>
                  <a:moveTo>
                    <a:pt x="53725" y="32932"/>
                  </a:moveTo>
                  <a:cubicBezTo>
                    <a:pt x="56638" y="32932"/>
                    <a:pt x="59598" y="33348"/>
                    <a:pt x="62397" y="33871"/>
                  </a:cubicBezTo>
                  <a:cubicBezTo>
                    <a:pt x="61218" y="34124"/>
                    <a:pt x="60053" y="34461"/>
                    <a:pt x="58930" y="34896"/>
                  </a:cubicBezTo>
                  <a:lnTo>
                    <a:pt x="58916" y="34896"/>
                  </a:lnTo>
                  <a:cubicBezTo>
                    <a:pt x="58592" y="34937"/>
                    <a:pt x="58270" y="34955"/>
                    <a:pt x="57948" y="34955"/>
                  </a:cubicBezTo>
                  <a:cubicBezTo>
                    <a:pt x="55400" y="34955"/>
                    <a:pt x="52919" y="33801"/>
                    <a:pt x="50339" y="33576"/>
                  </a:cubicBezTo>
                  <a:cubicBezTo>
                    <a:pt x="49953" y="33541"/>
                    <a:pt x="49567" y="33524"/>
                    <a:pt x="49183" y="33524"/>
                  </a:cubicBezTo>
                  <a:cubicBezTo>
                    <a:pt x="48798" y="33524"/>
                    <a:pt x="48416" y="33541"/>
                    <a:pt x="48037" y="33576"/>
                  </a:cubicBezTo>
                  <a:cubicBezTo>
                    <a:pt x="49871" y="33116"/>
                    <a:pt x="51787" y="32932"/>
                    <a:pt x="53725" y="32932"/>
                  </a:cubicBezTo>
                  <a:close/>
                  <a:moveTo>
                    <a:pt x="49099" y="34258"/>
                  </a:moveTo>
                  <a:cubicBezTo>
                    <a:pt x="50543" y="34258"/>
                    <a:pt x="52012" y="34489"/>
                    <a:pt x="53469" y="34854"/>
                  </a:cubicBezTo>
                  <a:cubicBezTo>
                    <a:pt x="54761" y="35176"/>
                    <a:pt x="55996" y="35513"/>
                    <a:pt x="57245" y="35626"/>
                  </a:cubicBezTo>
                  <a:cubicBezTo>
                    <a:pt x="55266" y="36594"/>
                    <a:pt x="53399" y="37787"/>
                    <a:pt x="51715" y="39205"/>
                  </a:cubicBezTo>
                  <a:lnTo>
                    <a:pt x="51700" y="39205"/>
                  </a:lnTo>
                  <a:cubicBezTo>
                    <a:pt x="51364" y="39486"/>
                    <a:pt x="51041" y="39767"/>
                    <a:pt x="50704" y="40047"/>
                  </a:cubicBezTo>
                  <a:cubicBezTo>
                    <a:pt x="50051" y="40237"/>
                    <a:pt x="49390" y="40315"/>
                    <a:pt x="48723" y="40315"/>
                  </a:cubicBezTo>
                  <a:cubicBezTo>
                    <a:pt x="45684" y="40315"/>
                    <a:pt x="42526" y="38697"/>
                    <a:pt x="39468" y="38697"/>
                  </a:cubicBezTo>
                  <a:cubicBezTo>
                    <a:pt x="39231" y="38697"/>
                    <a:pt x="38994" y="38707"/>
                    <a:pt x="38758" y="38728"/>
                  </a:cubicBezTo>
                  <a:cubicBezTo>
                    <a:pt x="38828" y="38686"/>
                    <a:pt x="38912" y="38630"/>
                    <a:pt x="38983" y="38573"/>
                  </a:cubicBezTo>
                  <a:cubicBezTo>
                    <a:pt x="40625" y="38040"/>
                    <a:pt x="42099" y="37226"/>
                    <a:pt x="43194" y="35906"/>
                  </a:cubicBezTo>
                  <a:cubicBezTo>
                    <a:pt x="43236" y="35906"/>
                    <a:pt x="43278" y="35892"/>
                    <a:pt x="43320" y="35864"/>
                  </a:cubicBezTo>
                  <a:cubicBezTo>
                    <a:pt x="45132" y="34705"/>
                    <a:pt x="47092" y="34258"/>
                    <a:pt x="49099" y="34258"/>
                  </a:cubicBezTo>
                  <a:close/>
                  <a:moveTo>
                    <a:pt x="25990" y="18065"/>
                  </a:moveTo>
                  <a:cubicBezTo>
                    <a:pt x="26835" y="18065"/>
                    <a:pt x="27673" y="18185"/>
                    <a:pt x="28314" y="18458"/>
                  </a:cubicBezTo>
                  <a:cubicBezTo>
                    <a:pt x="29241" y="18851"/>
                    <a:pt x="29690" y="19595"/>
                    <a:pt x="30237" y="20269"/>
                  </a:cubicBezTo>
                  <a:cubicBezTo>
                    <a:pt x="30644" y="21041"/>
                    <a:pt x="30911" y="21897"/>
                    <a:pt x="31023" y="22767"/>
                  </a:cubicBezTo>
                  <a:cubicBezTo>
                    <a:pt x="31023" y="22810"/>
                    <a:pt x="31023" y="22838"/>
                    <a:pt x="31023" y="22866"/>
                  </a:cubicBezTo>
                  <a:cubicBezTo>
                    <a:pt x="31037" y="22908"/>
                    <a:pt x="31037" y="22936"/>
                    <a:pt x="31051" y="22964"/>
                  </a:cubicBezTo>
                  <a:cubicBezTo>
                    <a:pt x="31073" y="23182"/>
                    <a:pt x="31223" y="23290"/>
                    <a:pt x="31364" y="23290"/>
                  </a:cubicBezTo>
                  <a:cubicBezTo>
                    <a:pt x="31504" y="23290"/>
                    <a:pt x="31634" y="23182"/>
                    <a:pt x="31613" y="22964"/>
                  </a:cubicBezTo>
                  <a:cubicBezTo>
                    <a:pt x="31613" y="22866"/>
                    <a:pt x="31599" y="22753"/>
                    <a:pt x="31585" y="22655"/>
                  </a:cubicBezTo>
                  <a:cubicBezTo>
                    <a:pt x="31557" y="22248"/>
                    <a:pt x="31571" y="21827"/>
                    <a:pt x="31613" y="21420"/>
                  </a:cubicBezTo>
                  <a:cubicBezTo>
                    <a:pt x="32020" y="21616"/>
                    <a:pt x="32413" y="21855"/>
                    <a:pt x="32792" y="22122"/>
                  </a:cubicBezTo>
                  <a:cubicBezTo>
                    <a:pt x="33957" y="22992"/>
                    <a:pt x="34013" y="23975"/>
                    <a:pt x="34084" y="25392"/>
                  </a:cubicBezTo>
                  <a:cubicBezTo>
                    <a:pt x="34093" y="25720"/>
                    <a:pt x="34378" y="26083"/>
                    <a:pt x="34682" y="26083"/>
                  </a:cubicBezTo>
                  <a:cubicBezTo>
                    <a:pt x="34808" y="26083"/>
                    <a:pt x="34937" y="26021"/>
                    <a:pt x="35052" y="25870"/>
                  </a:cubicBezTo>
                  <a:cubicBezTo>
                    <a:pt x="36063" y="24466"/>
                    <a:pt x="37410" y="23329"/>
                    <a:pt x="39109" y="22880"/>
                  </a:cubicBezTo>
                  <a:cubicBezTo>
                    <a:pt x="39356" y="22813"/>
                    <a:pt x="39590" y="22782"/>
                    <a:pt x="39811" y="22782"/>
                  </a:cubicBezTo>
                  <a:cubicBezTo>
                    <a:pt x="42018" y="22782"/>
                    <a:pt x="42986" y="25869"/>
                    <a:pt x="43432" y="27680"/>
                  </a:cubicBezTo>
                  <a:cubicBezTo>
                    <a:pt x="44541" y="32060"/>
                    <a:pt x="43011" y="35850"/>
                    <a:pt x="38561" y="37268"/>
                  </a:cubicBezTo>
                  <a:cubicBezTo>
                    <a:pt x="35543" y="38237"/>
                    <a:pt x="32315" y="38405"/>
                    <a:pt x="29241" y="39163"/>
                  </a:cubicBezTo>
                  <a:cubicBezTo>
                    <a:pt x="27626" y="39570"/>
                    <a:pt x="26152" y="40300"/>
                    <a:pt x="24552" y="40749"/>
                  </a:cubicBezTo>
                  <a:cubicBezTo>
                    <a:pt x="24035" y="40895"/>
                    <a:pt x="23506" y="40969"/>
                    <a:pt x="22977" y="40969"/>
                  </a:cubicBezTo>
                  <a:cubicBezTo>
                    <a:pt x="22488" y="40969"/>
                    <a:pt x="21999" y="40906"/>
                    <a:pt x="21520" y="40777"/>
                  </a:cubicBezTo>
                  <a:cubicBezTo>
                    <a:pt x="22840" y="40735"/>
                    <a:pt x="24145" y="40665"/>
                    <a:pt x="25366" y="40019"/>
                  </a:cubicBezTo>
                  <a:cubicBezTo>
                    <a:pt x="26377" y="39472"/>
                    <a:pt x="27205" y="38630"/>
                    <a:pt x="28230" y="38110"/>
                  </a:cubicBezTo>
                  <a:cubicBezTo>
                    <a:pt x="29521" y="37479"/>
                    <a:pt x="30967" y="37254"/>
                    <a:pt x="32371" y="37057"/>
                  </a:cubicBezTo>
                  <a:cubicBezTo>
                    <a:pt x="35473" y="36664"/>
                    <a:pt x="39741" y="36664"/>
                    <a:pt x="40485" y="32846"/>
                  </a:cubicBezTo>
                  <a:cubicBezTo>
                    <a:pt x="40527" y="32607"/>
                    <a:pt x="40351" y="32430"/>
                    <a:pt x="40185" y="32430"/>
                  </a:cubicBezTo>
                  <a:cubicBezTo>
                    <a:pt x="40078" y="32430"/>
                    <a:pt x="39976" y="32502"/>
                    <a:pt x="39937" y="32678"/>
                  </a:cubicBezTo>
                  <a:cubicBezTo>
                    <a:pt x="39095" y="37029"/>
                    <a:pt x="32638" y="35949"/>
                    <a:pt x="29409" y="36931"/>
                  </a:cubicBezTo>
                  <a:cubicBezTo>
                    <a:pt x="27935" y="37394"/>
                    <a:pt x="26953" y="38209"/>
                    <a:pt x="25675" y="39037"/>
                  </a:cubicBezTo>
                  <a:cubicBezTo>
                    <a:pt x="24398" y="39879"/>
                    <a:pt x="23050" y="40005"/>
                    <a:pt x="21646" y="40061"/>
                  </a:cubicBezTo>
                  <a:cubicBezTo>
                    <a:pt x="22447" y="39654"/>
                    <a:pt x="23261" y="39332"/>
                    <a:pt x="24103" y="38953"/>
                  </a:cubicBezTo>
                  <a:cubicBezTo>
                    <a:pt x="24931" y="38573"/>
                    <a:pt x="25633" y="37984"/>
                    <a:pt x="26293" y="37324"/>
                  </a:cubicBezTo>
                  <a:cubicBezTo>
                    <a:pt x="26504" y="37125"/>
                    <a:pt x="26329" y="36741"/>
                    <a:pt x="26094" y="36741"/>
                  </a:cubicBezTo>
                  <a:cubicBezTo>
                    <a:pt x="26031" y="36741"/>
                    <a:pt x="25965" y="36768"/>
                    <a:pt x="25900" y="36833"/>
                  </a:cubicBezTo>
                  <a:cubicBezTo>
                    <a:pt x="24412" y="38307"/>
                    <a:pt x="22390" y="38840"/>
                    <a:pt x="20594" y="39865"/>
                  </a:cubicBezTo>
                  <a:cubicBezTo>
                    <a:pt x="22447" y="37380"/>
                    <a:pt x="24931" y="35415"/>
                    <a:pt x="27781" y="34180"/>
                  </a:cubicBezTo>
                  <a:cubicBezTo>
                    <a:pt x="30167" y="33141"/>
                    <a:pt x="32483" y="32299"/>
                    <a:pt x="33676" y="29828"/>
                  </a:cubicBezTo>
                  <a:cubicBezTo>
                    <a:pt x="33805" y="29582"/>
                    <a:pt x="33614" y="29307"/>
                    <a:pt x="33416" y="29307"/>
                  </a:cubicBezTo>
                  <a:cubicBezTo>
                    <a:pt x="33333" y="29307"/>
                    <a:pt x="33248" y="29356"/>
                    <a:pt x="33185" y="29477"/>
                  </a:cubicBezTo>
                  <a:cubicBezTo>
                    <a:pt x="31641" y="32678"/>
                    <a:pt x="27725" y="33127"/>
                    <a:pt x="24959" y="34882"/>
                  </a:cubicBezTo>
                  <a:cubicBezTo>
                    <a:pt x="22938" y="36173"/>
                    <a:pt x="21197" y="37872"/>
                    <a:pt x="19850" y="39851"/>
                  </a:cubicBezTo>
                  <a:cubicBezTo>
                    <a:pt x="19864" y="37773"/>
                    <a:pt x="21913" y="35555"/>
                    <a:pt x="23527" y="34601"/>
                  </a:cubicBezTo>
                  <a:cubicBezTo>
                    <a:pt x="24468" y="34053"/>
                    <a:pt x="25324" y="33646"/>
                    <a:pt x="25858" y="32664"/>
                  </a:cubicBezTo>
                  <a:cubicBezTo>
                    <a:pt x="26006" y="32417"/>
                    <a:pt x="25828" y="32143"/>
                    <a:pt x="25636" y="32143"/>
                  </a:cubicBezTo>
                  <a:cubicBezTo>
                    <a:pt x="25555" y="32143"/>
                    <a:pt x="25471" y="32192"/>
                    <a:pt x="25408" y="32313"/>
                  </a:cubicBezTo>
                  <a:cubicBezTo>
                    <a:pt x="24861" y="33324"/>
                    <a:pt x="23822" y="33604"/>
                    <a:pt x="22938" y="34180"/>
                  </a:cubicBezTo>
                  <a:cubicBezTo>
                    <a:pt x="22124" y="34727"/>
                    <a:pt x="21408" y="35415"/>
                    <a:pt x="20846" y="36229"/>
                  </a:cubicBezTo>
                  <a:cubicBezTo>
                    <a:pt x="20271" y="37015"/>
                    <a:pt x="19765" y="37844"/>
                    <a:pt x="19513" y="38728"/>
                  </a:cubicBezTo>
                  <a:cubicBezTo>
                    <a:pt x="18979" y="34671"/>
                    <a:pt x="21267" y="30684"/>
                    <a:pt x="23359" y="27301"/>
                  </a:cubicBezTo>
                  <a:cubicBezTo>
                    <a:pt x="23499" y="27065"/>
                    <a:pt x="23318" y="26689"/>
                    <a:pt x="23124" y="26689"/>
                  </a:cubicBezTo>
                  <a:cubicBezTo>
                    <a:pt x="23065" y="26689"/>
                    <a:pt x="23005" y="26724"/>
                    <a:pt x="22952" y="26810"/>
                  </a:cubicBezTo>
                  <a:cubicBezTo>
                    <a:pt x="20917" y="30109"/>
                    <a:pt x="18741" y="33899"/>
                    <a:pt x="18853" y="37830"/>
                  </a:cubicBezTo>
                  <a:cubicBezTo>
                    <a:pt x="18263" y="34952"/>
                    <a:pt x="18249" y="32369"/>
                    <a:pt x="19723" y="29519"/>
                  </a:cubicBezTo>
                  <a:cubicBezTo>
                    <a:pt x="19852" y="29273"/>
                    <a:pt x="19661" y="28998"/>
                    <a:pt x="19463" y="28998"/>
                  </a:cubicBezTo>
                  <a:cubicBezTo>
                    <a:pt x="19380" y="28998"/>
                    <a:pt x="19295" y="29047"/>
                    <a:pt x="19232" y="29168"/>
                  </a:cubicBezTo>
                  <a:cubicBezTo>
                    <a:pt x="17702" y="32130"/>
                    <a:pt x="17674" y="34826"/>
                    <a:pt x="18277" y="37815"/>
                  </a:cubicBezTo>
                  <a:lnTo>
                    <a:pt x="18165" y="37633"/>
                  </a:lnTo>
                  <a:cubicBezTo>
                    <a:pt x="17267" y="35569"/>
                    <a:pt x="16621" y="33380"/>
                    <a:pt x="16453" y="31162"/>
                  </a:cubicBezTo>
                  <a:cubicBezTo>
                    <a:pt x="16298" y="29140"/>
                    <a:pt x="16579" y="27119"/>
                    <a:pt x="17772" y="25435"/>
                  </a:cubicBezTo>
                  <a:cubicBezTo>
                    <a:pt x="18600" y="24269"/>
                    <a:pt x="19681" y="23315"/>
                    <a:pt x="20467" y="22108"/>
                  </a:cubicBezTo>
                  <a:cubicBezTo>
                    <a:pt x="21380" y="20704"/>
                    <a:pt x="21675" y="19019"/>
                    <a:pt x="23499" y="18430"/>
                  </a:cubicBezTo>
                  <a:cubicBezTo>
                    <a:pt x="24192" y="18199"/>
                    <a:pt x="25096" y="18065"/>
                    <a:pt x="25990" y="18065"/>
                  </a:cubicBezTo>
                  <a:close/>
                  <a:moveTo>
                    <a:pt x="8757" y="34579"/>
                  </a:moveTo>
                  <a:cubicBezTo>
                    <a:pt x="8253" y="35688"/>
                    <a:pt x="7889" y="37312"/>
                    <a:pt x="7679" y="38293"/>
                  </a:cubicBezTo>
                  <a:cubicBezTo>
                    <a:pt x="7062" y="39739"/>
                    <a:pt x="5630" y="40314"/>
                    <a:pt x="4437" y="41213"/>
                  </a:cubicBezTo>
                  <a:cubicBezTo>
                    <a:pt x="5612" y="38848"/>
                    <a:pt x="7066" y="36623"/>
                    <a:pt x="8757" y="34579"/>
                  </a:cubicBezTo>
                  <a:close/>
                  <a:moveTo>
                    <a:pt x="20566" y="41914"/>
                  </a:moveTo>
                  <a:lnTo>
                    <a:pt x="20566" y="41928"/>
                  </a:lnTo>
                  <a:cubicBezTo>
                    <a:pt x="20552" y="41928"/>
                    <a:pt x="20552" y="41914"/>
                    <a:pt x="20537" y="41914"/>
                  </a:cubicBezTo>
                  <a:close/>
                  <a:moveTo>
                    <a:pt x="10388" y="34980"/>
                  </a:moveTo>
                  <a:cubicBezTo>
                    <a:pt x="10557" y="35303"/>
                    <a:pt x="10683" y="35626"/>
                    <a:pt x="10796" y="35977"/>
                  </a:cubicBezTo>
                  <a:cubicBezTo>
                    <a:pt x="10725" y="37984"/>
                    <a:pt x="10683" y="40019"/>
                    <a:pt x="10880" y="41985"/>
                  </a:cubicBezTo>
                  <a:lnTo>
                    <a:pt x="10866" y="41999"/>
                  </a:lnTo>
                  <a:cubicBezTo>
                    <a:pt x="10150" y="41241"/>
                    <a:pt x="9294" y="40581"/>
                    <a:pt x="9013" y="39542"/>
                  </a:cubicBezTo>
                  <a:cubicBezTo>
                    <a:pt x="9013" y="39528"/>
                    <a:pt x="9013" y="39514"/>
                    <a:pt x="8999" y="39500"/>
                  </a:cubicBezTo>
                  <a:cubicBezTo>
                    <a:pt x="9336" y="37956"/>
                    <a:pt x="9799" y="36440"/>
                    <a:pt x="10388" y="34980"/>
                  </a:cubicBezTo>
                  <a:close/>
                  <a:moveTo>
                    <a:pt x="34617" y="39556"/>
                  </a:moveTo>
                  <a:lnTo>
                    <a:pt x="34617" y="39556"/>
                  </a:lnTo>
                  <a:cubicBezTo>
                    <a:pt x="32511" y="40637"/>
                    <a:pt x="30350" y="41521"/>
                    <a:pt x="27963" y="41942"/>
                  </a:cubicBezTo>
                  <a:cubicBezTo>
                    <a:pt x="27265" y="42059"/>
                    <a:pt x="26554" y="42122"/>
                    <a:pt x="25844" y="42122"/>
                  </a:cubicBezTo>
                  <a:cubicBezTo>
                    <a:pt x="25538" y="42122"/>
                    <a:pt x="25232" y="42110"/>
                    <a:pt x="24928" y="42086"/>
                  </a:cubicBezTo>
                  <a:lnTo>
                    <a:pt x="24928" y="42086"/>
                  </a:lnTo>
                  <a:cubicBezTo>
                    <a:pt x="27903" y="41246"/>
                    <a:pt x="30616" y="40256"/>
                    <a:pt x="33691" y="39711"/>
                  </a:cubicBezTo>
                  <a:cubicBezTo>
                    <a:pt x="33985" y="39668"/>
                    <a:pt x="34308" y="39612"/>
                    <a:pt x="34617" y="39556"/>
                  </a:cubicBezTo>
                  <a:close/>
                  <a:moveTo>
                    <a:pt x="11399" y="34362"/>
                  </a:moveTo>
                  <a:lnTo>
                    <a:pt x="11399" y="34362"/>
                  </a:lnTo>
                  <a:cubicBezTo>
                    <a:pt x="11652" y="34432"/>
                    <a:pt x="11919" y="34517"/>
                    <a:pt x="12171" y="34587"/>
                  </a:cubicBezTo>
                  <a:cubicBezTo>
                    <a:pt x="12185" y="34601"/>
                    <a:pt x="12199" y="34629"/>
                    <a:pt x="12213" y="34629"/>
                  </a:cubicBezTo>
                  <a:cubicBezTo>
                    <a:pt x="13238" y="35499"/>
                    <a:pt x="13238" y="36861"/>
                    <a:pt x="13701" y="38026"/>
                  </a:cubicBezTo>
                  <a:cubicBezTo>
                    <a:pt x="14010" y="38826"/>
                    <a:pt x="14600" y="39500"/>
                    <a:pt x="15372" y="39921"/>
                  </a:cubicBezTo>
                  <a:cubicBezTo>
                    <a:pt x="15422" y="39950"/>
                    <a:pt x="15469" y="39963"/>
                    <a:pt x="15513" y="39963"/>
                  </a:cubicBezTo>
                  <a:cubicBezTo>
                    <a:pt x="15785" y="39963"/>
                    <a:pt x="15905" y="39463"/>
                    <a:pt x="15638" y="39317"/>
                  </a:cubicBezTo>
                  <a:cubicBezTo>
                    <a:pt x="14080" y="38419"/>
                    <a:pt x="14066" y="36650"/>
                    <a:pt x="13392" y="35219"/>
                  </a:cubicBezTo>
                  <a:lnTo>
                    <a:pt x="13392" y="35219"/>
                  </a:lnTo>
                  <a:cubicBezTo>
                    <a:pt x="13743" y="35429"/>
                    <a:pt x="14094" y="35640"/>
                    <a:pt x="14431" y="35850"/>
                  </a:cubicBezTo>
                  <a:cubicBezTo>
                    <a:pt x="14473" y="36047"/>
                    <a:pt x="14515" y="36243"/>
                    <a:pt x="14558" y="36426"/>
                  </a:cubicBezTo>
                  <a:cubicBezTo>
                    <a:pt x="14684" y="36833"/>
                    <a:pt x="14852" y="37240"/>
                    <a:pt x="15035" y="37633"/>
                  </a:cubicBezTo>
                  <a:cubicBezTo>
                    <a:pt x="15093" y="37757"/>
                    <a:pt x="15172" y="37807"/>
                    <a:pt x="15252" y="37807"/>
                  </a:cubicBezTo>
                  <a:cubicBezTo>
                    <a:pt x="15442" y="37807"/>
                    <a:pt x="15631" y="37520"/>
                    <a:pt x="15512" y="37282"/>
                  </a:cubicBezTo>
                  <a:cubicBezTo>
                    <a:pt x="15372" y="36973"/>
                    <a:pt x="15245" y="36650"/>
                    <a:pt x="15147" y="36313"/>
                  </a:cubicBezTo>
                  <a:lnTo>
                    <a:pt x="15147" y="36313"/>
                  </a:lnTo>
                  <a:cubicBezTo>
                    <a:pt x="15835" y="36749"/>
                    <a:pt x="16439" y="37324"/>
                    <a:pt x="16902" y="38012"/>
                  </a:cubicBezTo>
                  <a:cubicBezTo>
                    <a:pt x="16930" y="38068"/>
                    <a:pt x="16958" y="38124"/>
                    <a:pt x="17000" y="38166"/>
                  </a:cubicBezTo>
                  <a:cubicBezTo>
                    <a:pt x="17084" y="38251"/>
                    <a:pt x="17154" y="38335"/>
                    <a:pt x="17225" y="38433"/>
                  </a:cubicBezTo>
                  <a:cubicBezTo>
                    <a:pt x="17576" y="39219"/>
                    <a:pt x="17955" y="39991"/>
                    <a:pt x="18362" y="40721"/>
                  </a:cubicBezTo>
                  <a:cubicBezTo>
                    <a:pt x="18544" y="41269"/>
                    <a:pt x="18713" y="41830"/>
                    <a:pt x="18881" y="42378"/>
                  </a:cubicBezTo>
                  <a:cubicBezTo>
                    <a:pt x="16425" y="42111"/>
                    <a:pt x="14108" y="40735"/>
                    <a:pt x="12915" y="38489"/>
                  </a:cubicBezTo>
                  <a:lnTo>
                    <a:pt x="12901" y="38489"/>
                  </a:lnTo>
                  <a:cubicBezTo>
                    <a:pt x="12438" y="37633"/>
                    <a:pt x="12199" y="36707"/>
                    <a:pt x="11919" y="35808"/>
                  </a:cubicBezTo>
                  <a:cubicBezTo>
                    <a:pt x="11919" y="35794"/>
                    <a:pt x="11919" y="35794"/>
                    <a:pt x="11919" y="35780"/>
                  </a:cubicBezTo>
                  <a:cubicBezTo>
                    <a:pt x="11933" y="35598"/>
                    <a:pt x="11862" y="35415"/>
                    <a:pt x="11750" y="35289"/>
                  </a:cubicBezTo>
                  <a:cubicBezTo>
                    <a:pt x="11638" y="34966"/>
                    <a:pt x="11526" y="34671"/>
                    <a:pt x="11399" y="34362"/>
                  </a:cubicBezTo>
                  <a:close/>
                  <a:moveTo>
                    <a:pt x="37228" y="39051"/>
                  </a:moveTo>
                  <a:lnTo>
                    <a:pt x="37228" y="39051"/>
                  </a:lnTo>
                  <a:cubicBezTo>
                    <a:pt x="37158" y="39079"/>
                    <a:pt x="37102" y="39135"/>
                    <a:pt x="37088" y="39219"/>
                  </a:cubicBezTo>
                  <a:cubicBezTo>
                    <a:pt x="33893" y="41388"/>
                    <a:pt x="29763" y="43281"/>
                    <a:pt x="25808" y="43281"/>
                  </a:cubicBezTo>
                  <a:cubicBezTo>
                    <a:pt x="24132" y="43281"/>
                    <a:pt x="22487" y="42941"/>
                    <a:pt x="20959" y="42139"/>
                  </a:cubicBezTo>
                  <a:lnTo>
                    <a:pt x="20959" y="42139"/>
                  </a:lnTo>
                  <a:cubicBezTo>
                    <a:pt x="22528" y="42546"/>
                    <a:pt x="24218" y="42832"/>
                    <a:pt x="25872" y="42832"/>
                  </a:cubicBezTo>
                  <a:cubicBezTo>
                    <a:pt x="26614" y="42832"/>
                    <a:pt x="27348" y="42775"/>
                    <a:pt x="28062" y="42644"/>
                  </a:cubicBezTo>
                  <a:cubicBezTo>
                    <a:pt x="31192" y="42069"/>
                    <a:pt x="33999" y="40735"/>
                    <a:pt x="36723" y="39163"/>
                  </a:cubicBezTo>
                  <a:cubicBezTo>
                    <a:pt x="36891" y="39121"/>
                    <a:pt x="37059" y="39079"/>
                    <a:pt x="37228" y="39051"/>
                  </a:cubicBezTo>
                  <a:close/>
                  <a:moveTo>
                    <a:pt x="39381" y="39430"/>
                  </a:moveTo>
                  <a:cubicBezTo>
                    <a:pt x="41735" y="39430"/>
                    <a:pt x="44279" y="40456"/>
                    <a:pt x="46493" y="40805"/>
                  </a:cubicBezTo>
                  <a:cubicBezTo>
                    <a:pt x="47177" y="40924"/>
                    <a:pt x="47867" y="40983"/>
                    <a:pt x="48560" y="40983"/>
                  </a:cubicBezTo>
                  <a:cubicBezTo>
                    <a:pt x="48932" y="40983"/>
                    <a:pt x="49306" y="40966"/>
                    <a:pt x="49679" y="40932"/>
                  </a:cubicBezTo>
                  <a:lnTo>
                    <a:pt x="49679" y="40932"/>
                  </a:lnTo>
                  <a:cubicBezTo>
                    <a:pt x="47573" y="42715"/>
                    <a:pt x="45454" y="44525"/>
                    <a:pt x="43096" y="45929"/>
                  </a:cubicBezTo>
                  <a:cubicBezTo>
                    <a:pt x="42063" y="46237"/>
                    <a:pt x="40937" y="46376"/>
                    <a:pt x="39808" y="46376"/>
                  </a:cubicBezTo>
                  <a:cubicBezTo>
                    <a:pt x="37899" y="46376"/>
                    <a:pt x="35981" y="45978"/>
                    <a:pt x="34491" y="45325"/>
                  </a:cubicBezTo>
                  <a:cubicBezTo>
                    <a:pt x="32764" y="44596"/>
                    <a:pt x="31318" y="43838"/>
                    <a:pt x="29704" y="43473"/>
                  </a:cubicBezTo>
                  <a:cubicBezTo>
                    <a:pt x="32315" y="42700"/>
                    <a:pt x="34884" y="41283"/>
                    <a:pt x="37284" y="39725"/>
                  </a:cubicBezTo>
                  <a:cubicBezTo>
                    <a:pt x="37305" y="39732"/>
                    <a:pt x="37326" y="39735"/>
                    <a:pt x="37347" y="39735"/>
                  </a:cubicBezTo>
                  <a:cubicBezTo>
                    <a:pt x="37368" y="39735"/>
                    <a:pt x="37389" y="39732"/>
                    <a:pt x="37410" y="39725"/>
                  </a:cubicBezTo>
                  <a:cubicBezTo>
                    <a:pt x="38043" y="39515"/>
                    <a:pt x="38704" y="39430"/>
                    <a:pt x="39381" y="39430"/>
                  </a:cubicBezTo>
                  <a:close/>
                  <a:moveTo>
                    <a:pt x="20173" y="42476"/>
                  </a:moveTo>
                  <a:lnTo>
                    <a:pt x="20173" y="42476"/>
                  </a:lnTo>
                  <a:cubicBezTo>
                    <a:pt x="21029" y="43009"/>
                    <a:pt x="21969" y="43430"/>
                    <a:pt x="22952" y="43711"/>
                  </a:cubicBezTo>
                  <a:cubicBezTo>
                    <a:pt x="24300" y="45115"/>
                    <a:pt x="25338" y="46799"/>
                    <a:pt x="26967" y="47866"/>
                  </a:cubicBezTo>
                  <a:cubicBezTo>
                    <a:pt x="26433" y="47712"/>
                    <a:pt x="25914" y="47515"/>
                    <a:pt x="25408" y="47305"/>
                  </a:cubicBezTo>
                  <a:cubicBezTo>
                    <a:pt x="22882" y="46252"/>
                    <a:pt x="21239" y="44764"/>
                    <a:pt x="20173" y="42476"/>
                  </a:cubicBezTo>
                  <a:close/>
                  <a:moveTo>
                    <a:pt x="8816" y="40497"/>
                  </a:moveTo>
                  <a:cubicBezTo>
                    <a:pt x="9392" y="41451"/>
                    <a:pt x="10417" y="42111"/>
                    <a:pt x="11006" y="43037"/>
                  </a:cubicBezTo>
                  <a:cubicBezTo>
                    <a:pt x="11287" y="44876"/>
                    <a:pt x="11820" y="46645"/>
                    <a:pt x="12817" y="48245"/>
                  </a:cubicBezTo>
                  <a:cubicBezTo>
                    <a:pt x="12466" y="48091"/>
                    <a:pt x="12115" y="47950"/>
                    <a:pt x="11750" y="47838"/>
                  </a:cubicBezTo>
                  <a:cubicBezTo>
                    <a:pt x="10908" y="47585"/>
                    <a:pt x="9546" y="47614"/>
                    <a:pt x="8943" y="46884"/>
                  </a:cubicBezTo>
                  <a:cubicBezTo>
                    <a:pt x="8451" y="44890"/>
                    <a:pt x="8465" y="42686"/>
                    <a:pt x="8816" y="40497"/>
                  </a:cubicBezTo>
                  <a:close/>
                  <a:moveTo>
                    <a:pt x="23991" y="43950"/>
                  </a:moveTo>
                  <a:cubicBezTo>
                    <a:pt x="24588" y="44044"/>
                    <a:pt x="25194" y="44090"/>
                    <a:pt x="25801" y="44090"/>
                  </a:cubicBezTo>
                  <a:cubicBezTo>
                    <a:pt x="26279" y="44090"/>
                    <a:pt x="26757" y="44062"/>
                    <a:pt x="27233" y="44006"/>
                  </a:cubicBezTo>
                  <a:cubicBezTo>
                    <a:pt x="27393" y="43996"/>
                    <a:pt x="27551" y="43992"/>
                    <a:pt x="27707" y="43992"/>
                  </a:cubicBezTo>
                  <a:cubicBezTo>
                    <a:pt x="31175" y="43992"/>
                    <a:pt x="33663" y="46289"/>
                    <a:pt x="37116" y="46799"/>
                  </a:cubicBezTo>
                  <a:cubicBezTo>
                    <a:pt x="38035" y="46936"/>
                    <a:pt x="38961" y="47012"/>
                    <a:pt x="39895" y="47012"/>
                  </a:cubicBezTo>
                  <a:cubicBezTo>
                    <a:pt x="40301" y="47012"/>
                    <a:pt x="40708" y="46998"/>
                    <a:pt x="41116" y="46968"/>
                  </a:cubicBezTo>
                  <a:lnTo>
                    <a:pt x="41116" y="46968"/>
                  </a:lnTo>
                  <a:cubicBezTo>
                    <a:pt x="39881" y="47529"/>
                    <a:pt x="38576" y="47936"/>
                    <a:pt x="37242" y="48175"/>
                  </a:cubicBezTo>
                  <a:lnTo>
                    <a:pt x="37242" y="48189"/>
                  </a:lnTo>
                  <a:cubicBezTo>
                    <a:pt x="35684" y="48458"/>
                    <a:pt x="34090" y="48623"/>
                    <a:pt x="32499" y="48623"/>
                  </a:cubicBezTo>
                  <a:cubicBezTo>
                    <a:pt x="31682" y="48623"/>
                    <a:pt x="30865" y="48579"/>
                    <a:pt x="30055" y="48484"/>
                  </a:cubicBezTo>
                  <a:cubicBezTo>
                    <a:pt x="29030" y="48231"/>
                    <a:pt x="28062" y="47810"/>
                    <a:pt x="27177" y="47249"/>
                  </a:cubicBezTo>
                  <a:cubicBezTo>
                    <a:pt x="25886" y="46406"/>
                    <a:pt x="24987" y="45115"/>
                    <a:pt x="23991" y="43950"/>
                  </a:cubicBezTo>
                  <a:close/>
                  <a:moveTo>
                    <a:pt x="9265" y="47936"/>
                  </a:moveTo>
                  <a:lnTo>
                    <a:pt x="9265" y="47936"/>
                  </a:lnTo>
                  <a:cubicBezTo>
                    <a:pt x="9673" y="48077"/>
                    <a:pt x="10080" y="48189"/>
                    <a:pt x="10515" y="48245"/>
                  </a:cubicBezTo>
                  <a:cubicBezTo>
                    <a:pt x="11624" y="48470"/>
                    <a:pt x="12677" y="48877"/>
                    <a:pt x="13673" y="49438"/>
                  </a:cubicBezTo>
                  <a:cubicBezTo>
                    <a:pt x="14066" y="49916"/>
                    <a:pt x="14501" y="50379"/>
                    <a:pt x="14979" y="50786"/>
                  </a:cubicBezTo>
                  <a:cubicBezTo>
                    <a:pt x="15807" y="51502"/>
                    <a:pt x="16719" y="52120"/>
                    <a:pt x="17702" y="52625"/>
                  </a:cubicBezTo>
                  <a:cubicBezTo>
                    <a:pt x="16699" y="52754"/>
                    <a:pt x="15702" y="53003"/>
                    <a:pt x="14698" y="53003"/>
                  </a:cubicBezTo>
                  <a:cubicBezTo>
                    <a:pt x="14283" y="53003"/>
                    <a:pt x="13867" y="52960"/>
                    <a:pt x="13449" y="52850"/>
                  </a:cubicBezTo>
                  <a:lnTo>
                    <a:pt x="13407" y="52850"/>
                  </a:lnTo>
                  <a:cubicBezTo>
                    <a:pt x="11469" y="51769"/>
                    <a:pt x="10009" y="50014"/>
                    <a:pt x="9265" y="47936"/>
                  </a:cubicBezTo>
                  <a:close/>
                  <a:moveTo>
                    <a:pt x="18605" y="53234"/>
                  </a:moveTo>
                  <a:cubicBezTo>
                    <a:pt x="18711" y="53234"/>
                    <a:pt x="18817" y="53237"/>
                    <a:pt x="18923" y="53243"/>
                  </a:cubicBezTo>
                  <a:cubicBezTo>
                    <a:pt x="20088" y="53804"/>
                    <a:pt x="21281" y="54295"/>
                    <a:pt x="22419" y="54843"/>
                  </a:cubicBezTo>
                  <a:cubicBezTo>
                    <a:pt x="21717" y="54969"/>
                    <a:pt x="21043" y="55138"/>
                    <a:pt x="20341" y="55208"/>
                  </a:cubicBezTo>
                  <a:cubicBezTo>
                    <a:pt x="20313" y="55208"/>
                    <a:pt x="20299" y="55222"/>
                    <a:pt x="20285" y="55222"/>
                  </a:cubicBezTo>
                  <a:cubicBezTo>
                    <a:pt x="18642" y="54759"/>
                    <a:pt x="17014" y="54323"/>
                    <a:pt x="15470" y="53776"/>
                  </a:cubicBezTo>
                  <a:cubicBezTo>
                    <a:pt x="15344" y="53748"/>
                    <a:pt x="15231" y="53692"/>
                    <a:pt x="15119" y="53650"/>
                  </a:cubicBezTo>
                  <a:cubicBezTo>
                    <a:pt x="16289" y="53560"/>
                    <a:pt x="17448" y="53234"/>
                    <a:pt x="18605" y="53234"/>
                  </a:cubicBezTo>
                  <a:close/>
                  <a:moveTo>
                    <a:pt x="7314" y="39921"/>
                  </a:moveTo>
                  <a:lnTo>
                    <a:pt x="7314" y="39921"/>
                  </a:lnTo>
                  <a:cubicBezTo>
                    <a:pt x="6781" y="42448"/>
                    <a:pt x="6584" y="45199"/>
                    <a:pt x="7216" y="47712"/>
                  </a:cubicBezTo>
                  <a:cubicBezTo>
                    <a:pt x="6935" y="48947"/>
                    <a:pt x="5798" y="50140"/>
                    <a:pt x="5209" y="51277"/>
                  </a:cubicBezTo>
                  <a:cubicBezTo>
                    <a:pt x="4745" y="52134"/>
                    <a:pt x="4366" y="53060"/>
                    <a:pt x="4114" y="54001"/>
                  </a:cubicBezTo>
                  <a:cubicBezTo>
                    <a:pt x="3973" y="54534"/>
                    <a:pt x="3917" y="55081"/>
                    <a:pt x="3959" y="55629"/>
                  </a:cubicBezTo>
                  <a:cubicBezTo>
                    <a:pt x="2233" y="52625"/>
                    <a:pt x="1503" y="49003"/>
                    <a:pt x="2485" y="45943"/>
                  </a:cubicBezTo>
                  <a:cubicBezTo>
                    <a:pt x="2794" y="45017"/>
                    <a:pt x="3131" y="44104"/>
                    <a:pt x="3524" y="43206"/>
                  </a:cubicBezTo>
                  <a:cubicBezTo>
                    <a:pt x="3945" y="42490"/>
                    <a:pt x="4535" y="41886"/>
                    <a:pt x="5237" y="41451"/>
                  </a:cubicBezTo>
                  <a:cubicBezTo>
                    <a:pt x="5981" y="40960"/>
                    <a:pt x="6725" y="40511"/>
                    <a:pt x="7314" y="39921"/>
                  </a:cubicBezTo>
                  <a:close/>
                  <a:moveTo>
                    <a:pt x="23044" y="55504"/>
                  </a:moveTo>
                  <a:cubicBezTo>
                    <a:pt x="23364" y="55504"/>
                    <a:pt x="23683" y="55550"/>
                    <a:pt x="23991" y="55643"/>
                  </a:cubicBezTo>
                  <a:cubicBezTo>
                    <a:pt x="24033" y="55643"/>
                    <a:pt x="24061" y="55671"/>
                    <a:pt x="24089" y="55685"/>
                  </a:cubicBezTo>
                  <a:cubicBezTo>
                    <a:pt x="25324" y="56359"/>
                    <a:pt x="26489" y="57145"/>
                    <a:pt x="27570" y="58043"/>
                  </a:cubicBezTo>
                  <a:cubicBezTo>
                    <a:pt x="25802" y="57019"/>
                    <a:pt x="23836" y="56289"/>
                    <a:pt x="21843" y="55685"/>
                  </a:cubicBezTo>
                  <a:cubicBezTo>
                    <a:pt x="21941" y="55657"/>
                    <a:pt x="22025" y="55643"/>
                    <a:pt x="22124" y="55629"/>
                  </a:cubicBezTo>
                  <a:cubicBezTo>
                    <a:pt x="22426" y="55546"/>
                    <a:pt x="22736" y="55504"/>
                    <a:pt x="23044" y="55504"/>
                  </a:cubicBezTo>
                  <a:close/>
                  <a:moveTo>
                    <a:pt x="7525" y="48680"/>
                  </a:moveTo>
                  <a:cubicBezTo>
                    <a:pt x="7651" y="49059"/>
                    <a:pt x="7806" y="49424"/>
                    <a:pt x="7974" y="49789"/>
                  </a:cubicBezTo>
                  <a:cubicBezTo>
                    <a:pt x="8662" y="51137"/>
                    <a:pt x="9644" y="52302"/>
                    <a:pt x="10866" y="53200"/>
                  </a:cubicBezTo>
                  <a:cubicBezTo>
                    <a:pt x="10866" y="53200"/>
                    <a:pt x="10866" y="53214"/>
                    <a:pt x="10880" y="53214"/>
                  </a:cubicBezTo>
                  <a:cubicBezTo>
                    <a:pt x="12634" y="55587"/>
                    <a:pt x="11933" y="58787"/>
                    <a:pt x="13519" y="61300"/>
                  </a:cubicBezTo>
                  <a:cubicBezTo>
                    <a:pt x="13757" y="61693"/>
                    <a:pt x="14080" y="62044"/>
                    <a:pt x="14445" y="62339"/>
                  </a:cubicBezTo>
                  <a:cubicBezTo>
                    <a:pt x="12241" y="62142"/>
                    <a:pt x="10122" y="61426"/>
                    <a:pt x="8255" y="60261"/>
                  </a:cubicBezTo>
                  <a:cubicBezTo>
                    <a:pt x="6921" y="59391"/>
                    <a:pt x="5770" y="58296"/>
                    <a:pt x="4844" y="57005"/>
                  </a:cubicBezTo>
                  <a:cubicBezTo>
                    <a:pt x="4409" y="55573"/>
                    <a:pt x="4479" y="54337"/>
                    <a:pt x="5181" y="52723"/>
                  </a:cubicBezTo>
                  <a:cubicBezTo>
                    <a:pt x="5770" y="51319"/>
                    <a:pt x="6949" y="50084"/>
                    <a:pt x="7525" y="48680"/>
                  </a:cubicBezTo>
                  <a:close/>
                  <a:moveTo>
                    <a:pt x="11975" y="53930"/>
                  </a:moveTo>
                  <a:lnTo>
                    <a:pt x="11975" y="53930"/>
                  </a:lnTo>
                  <a:cubicBezTo>
                    <a:pt x="14080" y="55194"/>
                    <a:pt x="16551" y="55980"/>
                    <a:pt x="18811" y="56724"/>
                  </a:cubicBezTo>
                  <a:lnTo>
                    <a:pt x="19021" y="56794"/>
                  </a:lnTo>
                  <a:cubicBezTo>
                    <a:pt x="20650" y="57763"/>
                    <a:pt x="21604" y="59293"/>
                    <a:pt x="22587" y="60851"/>
                  </a:cubicBezTo>
                  <a:cubicBezTo>
                    <a:pt x="22812" y="61202"/>
                    <a:pt x="23064" y="61525"/>
                    <a:pt x="23345" y="61805"/>
                  </a:cubicBezTo>
                  <a:cubicBezTo>
                    <a:pt x="22896" y="61847"/>
                    <a:pt x="22447" y="61904"/>
                    <a:pt x="21969" y="61974"/>
                  </a:cubicBezTo>
                  <a:lnTo>
                    <a:pt x="21969" y="61960"/>
                  </a:lnTo>
                  <a:cubicBezTo>
                    <a:pt x="20088" y="62255"/>
                    <a:pt x="18193" y="62409"/>
                    <a:pt x="16284" y="62423"/>
                  </a:cubicBezTo>
                  <a:cubicBezTo>
                    <a:pt x="14277" y="61791"/>
                    <a:pt x="13126" y="59896"/>
                    <a:pt x="12803" y="57510"/>
                  </a:cubicBezTo>
                  <a:cubicBezTo>
                    <a:pt x="12634" y="56233"/>
                    <a:pt x="12466" y="55053"/>
                    <a:pt x="11975" y="53930"/>
                  </a:cubicBezTo>
                  <a:close/>
                  <a:moveTo>
                    <a:pt x="9827" y="34110"/>
                  </a:moveTo>
                  <a:cubicBezTo>
                    <a:pt x="9883" y="34180"/>
                    <a:pt x="9953" y="34264"/>
                    <a:pt x="10009" y="34334"/>
                  </a:cubicBezTo>
                  <a:cubicBezTo>
                    <a:pt x="7707" y="39865"/>
                    <a:pt x="6247" y="47543"/>
                    <a:pt x="11104" y="52035"/>
                  </a:cubicBezTo>
                  <a:cubicBezTo>
                    <a:pt x="13168" y="53958"/>
                    <a:pt x="15793" y="54576"/>
                    <a:pt x="18432" y="55362"/>
                  </a:cubicBezTo>
                  <a:cubicBezTo>
                    <a:pt x="21183" y="56162"/>
                    <a:pt x="23963" y="57047"/>
                    <a:pt x="26531" y="58310"/>
                  </a:cubicBezTo>
                  <a:cubicBezTo>
                    <a:pt x="28763" y="59433"/>
                    <a:pt x="30083" y="60654"/>
                    <a:pt x="31009" y="62591"/>
                  </a:cubicBezTo>
                  <a:cubicBezTo>
                    <a:pt x="31080" y="62746"/>
                    <a:pt x="31136" y="62900"/>
                    <a:pt x="31192" y="63069"/>
                  </a:cubicBezTo>
                  <a:cubicBezTo>
                    <a:pt x="27963" y="56401"/>
                    <a:pt x="17435" y="56738"/>
                    <a:pt x="11862" y="53102"/>
                  </a:cubicBezTo>
                  <a:cubicBezTo>
                    <a:pt x="7707" y="50393"/>
                    <a:pt x="6935" y="45733"/>
                    <a:pt x="7651" y="41128"/>
                  </a:cubicBezTo>
                  <a:cubicBezTo>
                    <a:pt x="7918" y="39486"/>
                    <a:pt x="8353" y="37872"/>
                    <a:pt x="8929" y="36299"/>
                  </a:cubicBezTo>
                  <a:cubicBezTo>
                    <a:pt x="9069" y="35920"/>
                    <a:pt x="9659" y="34180"/>
                    <a:pt x="9799" y="34124"/>
                  </a:cubicBezTo>
                  <a:cubicBezTo>
                    <a:pt x="9813" y="34110"/>
                    <a:pt x="9813" y="34110"/>
                    <a:pt x="9827" y="34110"/>
                  </a:cubicBezTo>
                  <a:close/>
                  <a:moveTo>
                    <a:pt x="20776" y="57341"/>
                  </a:moveTo>
                  <a:lnTo>
                    <a:pt x="20776" y="57341"/>
                  </a:lnTo>
                  <a:cubicBezTo>
                    <a:pt x="24524" y="58479"/>
                    <a:pt x="28693" y="59756"/>
                    <a:pt x="30588" y="63195"/>
                  </a:cubicBezTo>
                  <a:cubicBezTo>
                    <a:pt x="28855" y="62119"/>
                    <a:pt x="26963" y="61730"/>
                    <a:pt x="24923" y="61730"/>
                  </a:cubicBezTo>
                  <a:cubicBezTo>
                    <a:pt x="24781" y="61730"/>
                    <a:pt x="24639" y="61732"/>
                    <a:pt x="24496" y="61735"/>
                  </a:cubicBezTo>
                  <a:cubicBezTo>
                    <a:pt x="23303" y="61356"/>
                    <a:pt x="22713" y="59798"/>
                    <a:pt x="22011" y="58815"/>
                  </a:cubicBezTo>
                  <a:cubicBezTo>
                    <a:pt x="21632" y="58296"/>
                    <a:pt x="21225" y="57791"/>
                    <a:pt x="20776" y="57341"/>
                  </a:cubicBezTo>
                  <a:close/>
                  <a:moveTo>
                    <a:pt x="25015" y="1"/>
                  </a:moveTo>
                  <a:cubicBezTo>
                    <a:pt x="24919" y="1"/>
                    <a:pt x="24821" y="4"/>
                    <a:pt x="24721" y="13"/>
                  </a:cubicBezTo>
                  <a:cubicBezTo>
                    <a:pt x="22264" y="223"/>
                    <a:pt x="20608" y="2511"/>
                    <a:pt x="18277" y="3101"/>
                  </a:cubicBezTo>
                  <a:cubicBezTo>
                    <a:pt x="17096" y="1597"/>
                    <a:pt x="15491" y="438"/>
                    <a:pt x="13622" y="438"/>
                  </a:cubicBezTo>
                  <a:cubicBezTo>
                    <a:pt x="13137" y="438"/>
                    <a:pt x="12633" y="516"/>
                    <a:pt x="12115" y="687"/>
                  </a:cubicBezTo>
                  <a:cubicBezTo>
                    <a:pt x="9181" y="1641"/>
                    <a:pt x="8479" y="4154"/>
                    <a:pt x="8662" y="6807"/>
                  </a:cubicBezTo>
                  <a:cubicBezTo>
                    <a:pt x="8021" y="6548"/>
                    <a:pt x="7368" y="6396"/>
                    <a:pt x="6767" y="6396"/>
                  </a:cubicBezTo>
                  <a:cubicBezTo>
                    <a:pt x="5446" y="6396"/>
                    <a:pt x="4372" y="7128"/>
                    <a:pt x="4198" y="9067"/>
                  </a:cubicBezTo>
                  <a:cubicBezTo>
                    <a:pt x="4001" y="11341"/>
                    <a:pt x="5237" y="13334"/>
                    <a:pt x="4900" y="15707"/>
                  </a:cubicBezTo>
                  <a:cubicBezTo>
                    <a:pt x="4605" y="17798"/>
                    <a:pt x="3987" y="19791"/>
                    <a:pt x="3847" y="21911"/>
                  </a:cubicBezTo>
                  <a:cubicBezTo>
                    <a:pt x="3651" y="25112"/>
                    <a:pt x="3917" y="28158"/>
                    <a:pt x="5714" y="30909"/>
                  </a:cubicBezTo>
                  <a:cubicBezTo>
                    <a:pt x="6346" y="31906"/>
                    <a:pt x="7230" y="32706"/>
                    <a:pt x="8283" y="33239"/>
                  </a:cubicBezTo>
                  <a:cubicBezTo>
                    <a:pt x="5265" y="36777"/>
                    <a:pt x="2963" y="40862"/>
                    <a:pt x="1503" y="45283"/>
                  </a:cubicBezTo>
                  <a:cubicBezTo>
                    <a:pt x="1" y="49789"/>
                    <a:pt x="1503" y="54366"/>
                    <a:pt x="4198" y="58170"/>
                  </a:cubicBezTo>
                  <a:cubicBezTo>
                    <a:pt x="6612" y="61581"/>
                    <a:pt x="10655" y="63392"/>
                    <a:pt x="14726" y="63841"/>
                  </a:cubicBezTo>
                  <a:cubicBezTo>
                    <a:pt x="15222" y="63894"/>
                    <a:pt x="15723" y="63917"/>
                    <a:pt x="16226" y="63917"/>
                  </a:cubicBezTo>
                  <a:cubicBezTo>
                    <a:pt x="19157" y="63917"/>
                    <a:pt x="22183" y="63144"/>
                    <a:pt x="25030" y="63144"/>
                  </a:cubicBezTo>
                  <a:cubicBezTo>
                    <a:pt x="27475" y="63144"/>
                    <a:pt x="29789" y="63714"/>
                    <a:pt x="31795" y="65834"/>
                  </a:cubicBezTo>
                  <a:cubicBezTo>
                    <a:pt x="31925" y="65972"/>
                    <a:pt x="32055" y="66030"/>
                    <a:pt x="32177" y="66030"/>
                  </a:cubicBezTo>
                  <a:cubicBezTo>
                    <a:pt x="32266" y="66030"/>
                    <a:pt x="32350" y="66000"/>
                    <a:pt x="32427" y="65946"/>
                  </a:cubicBezTo>
                  <a:cubicBezTo>
                    <a:pt x="32652" y="65848"/>
                    <a:pt x="32778" y="65595"/>
                    <a:pt x="32750" y="65357"/>
                  </a:cubicBezTo>
                  <a:cubicBezTo>
                    <a:pt x="32750" y="65287"/>
                    <a:pt x="32750" y="65216"/>
                    <a:pt x="32736" y="65146"/>
                  </a:cubicBezTo>
                  <a:cubicBezTo>
                    <a:pt x="32259" y="58535"/>
                    <a:pt x="26307" y="55208"/>
                    <a:pt x="20945" y="52611"/>
                  </a:cubicBezTo>
                  <a:cubicBezTo>
                    <a:pt x="19007" y="51684"/>
                    <a:pt x="16747" y="50814"/>
                    <a:pt x="15231" y="49270"/>
                  </a:cubicBezTo>
                  <a:cubicBezTo>
                    <a:pt x="13743" y="47782"/>
                    <a:pt x="12691" y="45719"/>
                    <a:pt x="12171" y="43697"/>
                  </a:cubicBezTo>
                  <a:cubicBezTo>
                    <a:pt x="11750" y="42069"/>
                    <a:pt x="11722" y="40469"/>
                    <a:pt x="11778" y="38840"/>
                  </a:cubicBezTo>
                  <a:lnTo>
                    <a:pt x="11778" y="38840"/>
                  </a:lnTo>
                  <a:cubicBezTo>
                    <a:pt x="12157" y="39668"/>
                    <a:pt x="12677" y="40426"/>
                    <a:pt x="13308" y="41086"/>
                  </a:cubicBezTo>
                  <a:cubicBezTo>
                    <a:pt x="14923" y="42771"/>
                    <a:pt x="17140" y="43753"/>
                    <a:pt x="19471" y="43809"/>
                  </a:cubicBezTo>
                  <a:cubicBezTo>
                    <a:pt x="20453" y="45803"/>
                    <a:pt x="21983" y="47108"/>
                    <a:pt x="23977" y="48119"/>
                  </a:cubicBezTo>
                  <a:cubicBezTo>
                    <a:pt x="26628" y="49474"/>
                    <a:pt x="29530" y="49996"/>
                    <a:pt x="32457" y="49996"/>
                  </a:cubicBezTo>
                  <a:cubicBezTo>
                    <a:pt x="33744" y="49996"/>
                    <a:pt x="35037" y="49895"/>
                    <a:pt x="36316" y="49719"/>
                  </a:cubicBezTo>
                  <a:cubicBezTo>
                    <a:pt x="41229" y="49031"/>
                    <a:pt x="45075" y="46519"/>
                    <a:pt x="48809" y="43360"/>
                  </a:cubicBezTo>
                  <a:cubicBezTo>
                    <a:pt x="50942" y="41563"/>
                    <a:pt x="53006" y="39668"/>
                    <a:pt x="55322" y="38110"/>
                  </a:cubicBezTo>
                  <a:cubicBezTo>
                    <a:pt x="58438" y="36047"/>
                    <a:pt x="61583" y="35219"/>
                    <a:pt x="65261" y="34811"/>
                  </a:cubicBezTo>
                  <a:cubicBezTo>
                    <a:pt x="65272" y="34812"/>
                    <a:pt x="65283" y="34813"/>
                    <a:pt x="65294" y="34813"/>
                  </a:cubicBezTo>
                  <a:cubicBezTo>
                    <a:pt x="65505" y="34813"/>
                    <a:pt x="65685" y="34689"/>
                    <a:pt x="65752" y="34489"/>
                  </a:cubicBezTo>
                  <a:cubicBezTo>
                    <a:pt x="65962" y="34110"/>
                    <a:pt x="65850" y="33520"/>
                    <a:pt x="65457" y="33422"/>
                  </a:cubicBezTo>
                  <a:cubicBezTo>
                    <a:pt x="60776" y="30172"/>
                    <a:pt x="55318" y="28553"/>
                    <a:pt x="49713" y="28553"/>
                  </a:cubicBezTo>
                  <a:cubicBezTo>
                    <a:pt x="49436" y="28553"/>
                    <a:pt x="49157" y="28557"/>
                    <a:pt x="48879" y="28565"/>
                  </a:cubicBezTo>
                  <a:lnTo>
                    <a:pt x="49019" y="28495"/>
                  </a:lnTo>
                  <a:cubicBezTo>
                    <a:pt x="50620" y="27835"/>
                    <a:pt x="52529" y="28088"/>
                    <a:pt x="54045" y="27316"/>
                  </a:cubicBezTo>
                  <a:cubicBezTo>
                    <a:pt x="57133" y="25729"/>
                    <a:pt x="56052" y="21658"/>
                    <a:pt x="56515" y="18949"/>
                  </a:cubicBezTo>
                  <a:cubicBezTo>
                    <a:pt x="56979" y="16254"/>
                    <a:pt x="57329" y="13657"/>
                    <a:pt x="53792" y="13236"/>
                  </a:cubicBezTo>
                  <a:cubicBezTo>
                    <a:pt x="53609" y="13215"/>
                    <a:pt x="53427" y="13205"/>
                    <a:pt x="53246" y="13205"/>
                  </a:cubicBezTo>
                  <a:cubicBezTo>
                    <a:pt x="51674" y="13205"/>
                    <a:pt x="50210" y="13938"/>
                    <a:pt x="48624" y="13938"/>
                  </a:cubicBezTo>
                  <a:cubicBezTo>
                    <a:pt x="48611" y="13938"/>
                    <a:pt x="48598" y="13938"/>
                    <a:pt x="48584" y="13938"/>
                  </a:cubicBezTo>
                  <a:cubicBezTo>
                    <a:pt x="46703" y="13924"/>
                    <a:pt x="44991" y="13040"/>
                    <a:pt x="43110" y="12927"/>
                  </a:cubicBezTo>
                  <a:cubicBezTo>
                    <a:pt x="43067" y="12871"/>
                    <a:pt x="43039" y="12815"/>
                    <a:pt x="42997" y="12759"/>
                  </a:cubicBezTo>
                  <a:cubicBezTo>
                    <a:pt x="42295" y="11678"/>
                    <a:pt x="41790" y="10499"/>
                    <a:pt x="41509" y="9249"/>
                  </a:cubicBezTo>
                  <a:cubicBezTo>
                    <a:pt x="41341" y="8548"/>
                    <a:pt x="41186" y="7874"/>
                    <a:pt x="40807" y="7242"/>
                  </a:cubicBezTo>
                  <a:cubicBezTo>
                    <a:pt x="40148" y="6217"/>
                    <a:pt x="39123" y="5473"/>
                    <a:pt x="37944" y="5136"/>
                  </a:cubicBezTo>
                  <a:cubicBezTo>
                    <a:pt x="38334" y="2086"/>
                    <a:pt x="35584" y="300"/>
                    <a:pt x="32797" y="300"/>
                  </a:cubicBezTo>
                  <a:cubicBezTo>
                    <a:pt x="32173" y="300"/>
                    <a:pt x="31546" y="389"/>
                    <a:pt x="30953" y="574"/>
                  </a:cubicBezTo>
                  <a:cubicBezTo>
                    <a:pt x="30256" y="794"/>
                    <a:pt x="29677" y="924"/>
                    <a:pt x="29081" y="924"/>
                  </a:cubicBezTo>
                  <a:cubicBezTo>
                    <a:pt x="28572" y="924"/>
                    <a:pt x="28050" y="830"/>
                    <a:pt x="27430" y="616"/>
                  </a:cubicBezTo>
                  <a:cubicBezTo>
                    <a:pt x="26595" y="326"/>
                    <a:pt x="25886" y="1"/>
                    <a:pt x="2501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4624850" y="3129450"/>
              <a:ext cx="18975" cy="17575"/>
            </a:xfrm>
            <a:custGeom>
              <a:avLst/>
              <a:gdLst/>
              <a:ahLst/>
              <a:cxnLst/>
              <a:rect l="l" t="t" r="r" b="b"/>
              <a:pathLst>
                <a:path w="759" h="703" extrusionOk="0">
                  <a:moveTo>
                    <a:pt x="379" y="1"/>
                  </a:moveTo>
                  <a:cubicBezTo>
                    <a:pt x="0" y="1"/>
                    <a:pt x="14" y="703"/>
                    <a:pt x="379" y="703"/>
                  </a:cubicBezTo>
                  <a:cubicBezTo>
                    <a:pt x="758"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203525" y="3249100"/>
              <a:ext cx="111775" cy="31125"/>
            </a:xfrm>
            <a:custGeom>
              <a:avLst/>
              <a:gdLst/>
              <a:ahLst/>
              <a:cxnLst/>
              <a:rect l="l" t="t" r="r" b="b"/>
              <a:pathLst>
                <a:path w="4471" h="1245" extrusionOk="0">
                  <a:moveTo>
                    <a:pt x="4288" y="1"/>
                  </a:moveTo>
                  <a:cubicBezTo>
                    <a:pt x="4265" y="1"/>
                    <a:pt x="4239" y="10"/>
                    <a:pt x="4212" y="30"/>
                  </a:cubicBezTo>
                  <a:cubicBezTo>
                    <a:pt x="3393" y="576"/>
                    <a:pt x="2377" y="896"/>
                    <a:pt x="1380" y="896"/>
                  </a:cubicBezTo>
                  <a:cubicBezTo>
                    <a:pt x="993" y="896"/>
                    <a:pt x="609" y="848"/>
                    <a:pt x="240" y="746"/>
                  </a:cubicBezTo>
                  <a:cubicBezTo>
                    <a:pt x="225" y="742"/>
                    <a:pt x="211" y="740"/>
                    <a:pt x="198" y="740"/>
                  </a:cubicBezTo>
                  <a:cubicBezTo>
                    <a:pt x="36" y="740"/>
                    <a:pt x="0" y="1044"/>
                    <a:pt x="169" y="1083"/>
                  </a:cubicBezTo>
                  <a:cubicBezTo>
                    <a:pt x="558" y="1193"/>
                    <a:pt x="963" y="1244"/>
                    <a:pt x="1371" y="1244"/>
                  </a:cubicBezTo>
                  <a:cubicBezTo>
                    <a:pt x="2422" y="1244"/>
                    <a:pt x="3493" y="901"/>
                    <a:pt x="4353" y="325"/>
                  </a:cubicBezTo>
                  <a:cubicBezTo>
                    <a:pt x="4470" y="242"/>
                    <a:pt x="4410" y="1"/>
                    <a:pt x="428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240375" y="3243775"/>
              <a:ext cx="36775" cy="15900"/>
            </a:xfrm>
            <a:custGeom>
              <a:avLst/>
              <a:gdLst/>
              <a:ahLst/>
              <a:cxnLst/>
              <a:rect l="l" t="t" r="r" b="b"/>
              <a:pathLst>
                <a:path w="1471" h="636" extrusionOk="0">
                  <a:moveTo>
                    <a:pt x="1320" y="1"/>
                  </a:moveTo>
                  <a:cubicBezTo>
                    <a:pt x="1303" y="1"/>
                    <a:pt x="1285" y="6"/>
                    <a:pt x="1264" y="18"/>
                  </a:cubicBezTo>
                  <a:cubicBezTo>
                    <a:pt x="941" y="187"/>
                    <a:pt x="562" y="285"/>
                    <a:pt x="197" y="285"/>
                  </a:cubicBezTo>
                  <a:cubicBezTo>
                    <a:pt x="1" y="285"/>
                    <a:pt x="1" y="636"/>
                    <a:pt x="197" y="636"/>
                  </a:cubicBezTo>
                  <a:cubicBezTo>
                    <a:pt x="590" y="636"/>
                    <a:pt x="983" y="538"/>
                    <a:pt x="1334" y="355"/>
                  </a:cubicBezTo>
                  <a:cubicBezTo>
                    <a:pt x="1470" y="281"/>
                    <a:pt x="1443" y="1"/>
                    <a:pt x="132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326350" y="3235450"/>
              <a:ext cx="9500" cy="8800"/>
            </a:xfrm>
            <a:custGeom>
              <a:avLst/>
              <a:gdLst/>
              <a:ahLst/>
              <a:cxnLst/>
              <a:rect l="l" t="t" r="r" b="b"/>
              <a:pathLst>
                <a:path w="380" h="352" extrusionOk="0">
                  <a:moveTo>
                    <a:pt x="198" y="0"/>
                  </a:moveTo>
                  <a:cubicBezTo>
                    <a:pt x="1" y="0"/>
                    <a:pt x="15" y="351"/>
                    <a:pt x="198" y="351"/>
                  </a:cubicBezTo>
                  <a:cubicBezTo>
                    <a:pt x="380" y="351"/>
                    <a:pt x="380" y="0"/>
                    <a:pt x="19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499875" y="3042550"/>
              <a:ext cx="73700" cy="55725"/>
            </a:xfrm>
            <a:custGeom>
              <a:avLst/>
              <a:gdLst/>
              <a:ahLst/>
              <a:cxnLst/>
              <a:rect l="l" t="t" r="r" b="b"/>
              <a:pathLst>
                <a:path w="2948" h="2229" extrusionOk="0">
                  <a:moveTo>
                    <a:pt x="2737" y="0"/>
                  </a:moveTo>
                  <a:cubicBezTo>
                    <a:pt x="2713" y="0"/>
                    <a:pt x="2688" y="7"/>
                    <a:pt x="2662" y="24"/>
                  </a:cubicBezTo>
                  <a:cubicBezTo>
                    <a:pt x="1749" y="557"/>
                    <a:pt x="893" y="1175"/>
                    <a:pt x="107" y="1891"/>
                  </a:cubicBezTo>
                  <a:cubicBezTo>
                    <a:pt x="1" y="1985"/>
                    <a:pt x="63" y="2228"/>
                    <a:pt x="177" y="2228"/>
                  </a:cubicBezTo>
                  <a:cubicBezTo>
                    <a:pt x="199" y="2228"/>
                    <a:pt x="223" y="2220"/>
                    <a:pt x="247" y="2200"/>
                  </a:cubicBezTo>
                  <a:cubicBezTo>
                    <a:pt x="1033" y="1484"/>
                    <a:pt x="1904" y="852"/>
                    <a:pt x="2816" y="319"/>
                  </a:cubicBezTo>
                  <a:cubicBezTo>
                    <a:pt x="2948" y="247"/>
                    <a:pt x="2875" y="0"/>
                    <a:pt x="273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581150" y="3031200"/>
              <a:ext cx="9500" cy="8800"/>
            </a:xfrm>
            <a:custGeom>
              <a:avLst/>
              <a:gdLst/>
              <a:ahLst/>
              <a:cxnLst/>
              <a:rect l="l" t="t" r="r" b="b"/>
              <a:pathLst>
                <a:path w="380" h="352" extrusionOk="0">
                  <a:moveTo>
                    <a:pt x="197" y="1"/>
                  </a:moveTo>
                  <a:cubicBezTo>
                    <a:pt x="0" y="1"/>
                    <a:pt x="0" y="351"/>
                    <a:pt x="197" y="351"/>
                  </a:cubicBezTo>
                  <a:cubicBezTo>
                    <a:pt x="379" y="351"/>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507625" y="3041350"/>
              <a:ext cx="32275" cy="26425"/>
            </a:xfrm>
            <a:custGeom>
              <a:avLst/>
              <a:gdLst/>
              <a:ahLst/>
              <a:cxnLst/>
              <a:rect l="l" t="t" r="r" b="b"/>
              <a:pathLst>
                <a:path w="1291" h="1057" extrusionOk="0">
                  <a:moveTo>
                    <a:pt x="1108" y="1"/>
                  </a:moveTo>
                  <a:cubicBezTo>
                    <a:pt x="1084" y="1"/>
                    <a:pt x="1059" y="9"/>
                    <a:pt x="1032" y="30"/>
                  </a:cubicBezTo>
                  <a:lnTo>
                    <a:pt x="106" y="732"/>
                  </a:lnTo>
                  <a:cubicBezTo>
                    <a:pt x="0" y="825"/>
                    <a:pt x="61" y="1056"/>
                    <a:pt x="182" y="1056"/>
                  </a:cubicBezTo>
                  <a:cubicBezTo>
                    <a:pt x="206" y="1056"/>
                    <a:pt x="232" y="1047"/>
                    <a:pt x="260" y="1026"/>
                  </a:cubicBezTo>
                  <a:cubicBezTo>
                    <a:pt x="569" y="802"/>
                    <a:pt x="864" y="563"/>
                    <a:pt x="1172" y="324"/>
                  </a:cubicBezTo>
                  <a:cubicBezTo>
                    <a:pt x="1290" y="242"/>
                    <a:pt x="1230" y="1"/>
                    <a:pt x="11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4848700" y="3251125"/>
              <a:ext cx="93850" cy="65150"/>
            </a:xfrm>
            <a:custGeom>
              <a:avLst/>
              <a:gdLst/>
              <a:ahLst/>
              <a:cxnLst/>
              <a:rect l="l" t="t" r="r" b="b"/>
              <a:pathLst>
                <a:path w="3754" h="2606" extrusionOk="0">
                  <a:moveTo>
                    <a:pt x="199" y="0"/>
                  </a:moveTo>
                  <a:cubicBezTo>
                    <a:pt x="84" y="0"/>
                    <a:pt x="1" y="189"/>
                    <a:pt x="100" y="300"/>
                  </a:cubicBezTo>
                  <a:cubicBezTo>
                    <a:pt x="1069" y="1226"/>
                    <a:pt x="2164" y="2307"/>
                    <a:pt x="3526" y="2602"/>
                  </a:cubicBezTo>
                  <a:cubicBezTo>
                    <a:pt x="3536" y="2604"/>
                    <a:pt x="3546" y="2605"/>
                    <a:pt x="3556" y="2605"/>
                  </a:cubicBezTo>
                  <a:cubicBezTo>
                    <a:pt x="3714" y="2605"/>
                    <a:pt x="3753" y="2305"/>
                    <a:pt x="3582" y="2265"/>
                  </a:cubicBezTo>
                  <a:cubicBezTo>
                    <a:pt x="2290" y="1984"/>
                    <a:pt x="1223" y="931"/>
                    <a:pt x="297" y="47"/>
                  </a:cubicBezTo>
                  <a:cubicBezTo>
                    <a:pt x="264" y="14"/>
                    <a:pt x="231" y="0"/>
                    <a:pt x="19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4875700" y="3251150"/>
              <a:ext cx="48475" cy="34725"/>
            </a:xfrm>
            <a:custGeom>
              <a:avLst/>
              <a:gdLst/>
              <a:ahLst/>
              <a:cxnLst/>
              <a:rect l="l" t="t" r="r" b="b"/>
              <a:pathLst>
                <a:path w="1939" h="1389" extrusionOk="0">
                  <a:moveTo>
                    <a:pt x="196" y="1"/>
                  </a:moveTo>
                  <a:cubicBezTo>
                    <a:pt x="86" y="1"/>
                    <a:pt x="1" y="198"/>
                    <a:pt x="101" y="299"/>
                  </a:cubicBezTo>
                  <a:cubicBezTo>
                    <a:pt x="550" y="776"/>
                    <a:pt x="1098" y="1141"/>
                    <a:pt x="1716" y="1380"/>
                  </a:cubicBezTo>
                  <a:cubicBezTo>
                    <a:pt x="1732" y="1386"/>
                    <a:pt x="1747" y="1389"/>
                    <a:pt x="1762" y="1389"/>
                  </a:cubicBezTo>
                  <a:cubicBezTo>
                    <a:pt x="1906" y="1389"/>
                    <a:pt x="1939" y="1094"/>
                    <a:pt x="1786" y="1043"/>
                  </a:cubicBezTo>
                  <a:cubicBezTo>
                    <a:pt x="1224" y="832"/>
                    <a:pt x="705" y="481"/>
                    <a:pt x="284" y="46"/>
                  </a:cubicBezTo>
                  <a:cubicBezTo>
                    <a:pt x="255" y="14"/>
                    <a:pt x="225" y="1"/>
                    <a:pt x="19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4569225" y="3619475"/>
              <a:ext cx="80550" cy="63100"/>
            </a:xfrm>
            <a:custGeom>
              <a:avLst/>
              <a:gdLst/>
              <a:ahLst/>
              <a:cxnLst/>
              <a:rect l="l" t="t" r="r" b="b"/>
              <a:pathLst>
                <a:path w="3222" h="2524" extrusionOk="0">
                  <a:moveTo>
                    <a:pt x="188" y="0"/>
                  </a:moveTo>
                  <a:cubicBezTo>
                    <a:pt x="87" y="0"/>
                    <a:pt x="1" y="195"/>
                    <a:pt x="78" y="305"/>
                  </a:cubicBezTo>
                  <a:cubicBezTo>
                    <a:pt x="737" y="1288"/>
                    <a:pt x="1818" y="2411"/>
                    <a:pt x="3039" y="2523"/>
                  </a:cubicBezTo>
                  <a:cubicBezTo>
                    <a:pt x="3043" y="2523"/>
                    <a:pt x="3047" y="2523"/>
                    <a:pt x="3050" y="2523"/>
                  </a:cubicBezTo>
                  <a:cubicBezTo>
                    <a:pt x="3222" y="2523"/>
                    <a:pt x="3218" y="2185"/>
                    <a:pt x="3039" y="2158"/>
                  </a:cubicBezTo>
                  <a:cubicBezTo>
                    <a:pt x="1888" y="2060"/>
                    <a:pt x="878" y="951"/>
                    <a:pt x="274" y="52"/>
                  </a:cubicBezTo>
                  <a:cubicBezTo>
                    <a:pt x="246" y="15"/>
                    <a:pt x="217" y="0"/>
                    <a:pt x="18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4608625" y="3633500"/>
              <a:ext cx="33050" cy="26475"/>
            </a:xfrm>
            <a:custGeom>
              <a:avLst/>
              <a:gdLst/>
              <a:ahLst/>
              <a:cxnLst/>
              <a:rect l="l" t="t" r="r" b="b"/>
              <a:pathLst>
                <a:path w="1322" h="1059" extrusionOk="0">
                  <a:moveTo>
                    <a:pt x="191" y="1"/>
                  </a:moveTo>
                  <a:cubicBezTo>
                    <a:pt x="84" y="1"/>
                    <a:pt x="0" y="196"/>
                    <a:pt x="88" y="305"/>
                  </a:cubicBezTo>
                  <a:cubicBezTo>
                    <a:pt x="355" y="642"/>
                    <a:pt x="705" y="895"/>
                    <a:pt x="1098" y="1049"/>
                  </a:cubicBezTo>
                  <a:cubicBezTo>
                    <a:pt x="1115" y="1056"/>
                    <a:pt x="1130" y="1059"/>
                    <a:pt x="1145" y="1059"/>
                  </a:cubicBezTo>
                  <a:cubicBezTo>
                    <a:pt x="1289" y="1059"/>
                    <a:pt x="1322" y="764"/>
                    <a:pt x="1169" y="713"/>
                  </a:cubicBezTo>
                  <a:cubicBezTo>
                    <a:pt x="818" y="572"/>
                    <a:pt x="523" y="348"/>
                    <a:pt x="284" y="53"/>
                  </a:cubicBezTo>
                  <a:cubicBezTo>
                    <a:pt x="254" y="16"/>
                    <a:pt x="221" y="1"/>
                    <a:pt x="19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4559225" y="3596200"/>
              <a:ext cx="9150" cy="8800"/>
            </a:xfrm>
            <a:custGeom>
              <a:avLst/>
              <a:gdLst/>
              <a:ahLst/>
              <a:cxnLst/>
              <a:rect l="l" t="t" r="r" b="b"/>
              <a:pathLst>
                <a:path w="366" h="352" extrusionOk="0">
                  <a:moveTo>
                    <a:pt x="183" y="1"/>
                  </a:moveTo>
                  <a:cubicBezTo>
                    <a:pt x="0" y="1"/>
                    <a:pt x="14" y="352"/>
                    <a:pt x="183" y="352"/>
                  </a:cubicBezTo>
                  <a:cubicBezTo>
                    <a:pt x="365" y="352"/>
                    <a:pt x="365"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4341300" y="3476775"/>
              <a:ext cx="21150" cy="70500"/>
            </a:xfrm>
            <a:custGeom>
              <a:avLst/>
              <a:gdLst/>
              <a:ahLst/>
              <a:cxnLst/>
              <a:rect l="l" t="t" r="r" b="b"/>
              <a:pathLst>
                <a:path w="846" h="2820" extrusionOk="0">
                  <a:moveTo>
                    <a:pt x="653" y="1"/>
                  </a:moveTo>
                  <a:cubicBezTo>
                    <a:pt x="611" y="1"/>
                    <a:pt x="567" y="26"/>
                    <a:pt x="534" y="89"/>
                  </a:cubicBezTo>
                  <a:cubicBezTo>
                    <a:pt x="126" y="889"/>
                    <a:pt x="0" y="1816"/>
                    <a:pt x="211" y="2700"/>
                  </a:cubicBezTo>
                  <a:cubicBezTo>
                    <a:pt x="232" y="2785"/>
                    <a:pt x="281" y="2820"/>
                    <a:pt x="332" y="2820"/>
                  </a:cubicBezTo>
                  <a:cubicBezTo>
                    <a:pt x="415" y="2820"/>
                    <a:pt x="504" y="2724"/>
                    <a:pt x="477" y="2602"/>
                  </a:cubicBezTo>
                  <a:cubicBezTo>
                    <a:pt x="295" y="1816"/>
                    <a:pt x="407" y="974"/>
                    <a:pt x="786" y="258"/>
                  </a:cubicBezTo>
                  <a:cubicBezTo>
                    <a:pt x="845" y="140"/>
                    <a:pt x="753" y="1"/>
                    <a:pt x="65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4358125" y="3495375"/>
              <a:ext cx="13325" cy="26550"/>
            </a:xfrm>
            <a:custGeom>
              <a:avLst/>
              <a:gdLst/>
              <a:ahLst/>
              <a:cxnLst/>
              <a:rect l="l" t="t" r="r" b="b"/>
              <a:pathLst>
                <a:path w="533" h="1062" extrusionOk="0">
                  <a:moveTo>
                    <a:pt x="350" y="1"/>
                  </a:moveTo>
                  <a:cubicBezTo>
                    <a:pt x="310" y="1"/>
                    <a:pt x="269" y="26"/>
                    <a:pt x="240" y="89"/>
                  </a:cubicBezTo>
                  <a:cubicBezTo>
                    <a:pt x="85" y="342"/>
                    <a:pt x="1" y="637"/>
                    <a:pt x="15" y="945"/>
                  </a:cubicBezTo>
                  <a:cubicBezTo>
                    <a:pt x="1" y="1023"/>
                    <a:pt x="78" y="1061"/>
                    <a:pt x="155" y="1061"/>
                  </a:cubicBezTo>
                  <a:cubicBezTo>
                    <a:pt x="233" y="1061"/>
                    <a:pt x="310" y="1023"/>
                    <a:pt x="296" y="945"/>
                  </a:cubicBezTo>
                  <a:cubicBezTo>
                    <a:pt x="282" y="693"/>
                    <a:pt x="352" y="468"/>
                    <a:pt x="464" y="258"/>
                  </a:cubicBezTo>
                  <a:cubicBezTo>
                    <a:pt x="533" y="140"/>
                    <a:pt x="443" y="1"/>
                    <a:pt x="35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4479350" y="3299900"/>
              <a:ext cx="35700" cy="18200"/>
            </a:xfrm>
            <a:custGeom>
              <a:avLst/>
              <a:gdLst/>
              <a:ahLst/>
              <a:cxnLst/>
              <a:rect l="l" t="t" r="r" b="b"/>
              <a:pathLst>
                <a:path w="1428" h="728" extrusionOk="0">
                  <a:moveTo>
                    <a:pt x="208" y="1"/>
                  </a:moveTo>
                  <a:cubicBezTo>
                    <a:pt x="68" y="1"/>
                    <a:pt x="1" y="255"/>
                    <a:pt x="135" y="328"/>
                  </a:cubicBezTo>
                  <a:cubicBezTo>
                    <a:pt x="472" y="510"/>
                    <a:pt x="823" y="651"/>
                    <a:pt x="1188" y="721"/>
                  </a:cubicBezTo>
                  <a:cubicBezTo>
                    <a:pt x="1202" y="725"/>
                    <a:pt x="1216" y="727"/>
                    <a:pt x="1229" y="727"/>
                  </a:cubicBezTo>
                  <a:cubicBezTo>
                    <a:pt x="1391" y="727"/>
                    <a:pt x="1427" y="423"/>
                    <a:pt x="1258" y="384"/>
                  </a:cubicBezTo>
                  <a:cubicBezTo>
                    <a:pt x="907" y="314"/>
                    <a:pt x="584" y="188"/>
                    <a:pt x="276" y="19"/>
                  </a:cubicBezTo>
                  <a:cubicBezTo>
                    <a:pt x="252" y="6"/>
                    <a:pt x="229" y="1"/>
                    <a:pt x="2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4495700" y="3289500"/>
              <a:ext cx="9500" cy="8775"/>
            </a:xfrm>
            <a:custGeom>
              <a:avLst/>
              <a:gdLst/>
              <a:ahLst/>
              <a:cxnLst/>
              <a:rect l="l" t="t" r="r" b="b"/>
              <a:pathLst>
                <a:path w="380" h="351" extrusionOk="0">
                  <a:moveTo>
                    <a:pt x="197" y="0"/>
                  </a:moveTo>
                  <a:cubicBezTo>
                    <a:pt x="1" y="0"/>
                    <a:pt x="1" y="351"/>
                    <a:pt x="197" y="351"/>
                  </a:cubicBezTo>
                  <a:cubicBezTo>
                    <a:pt x="380" y="351"/>
                    <a:pt x="380"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4465525" y="3288425"/>
              <a:ext cx="9150" cy="8800"/>
            </a:xfrm>
            <a:custGeom>
              <a:avLst/>
              <a:gdLst/>
              <a:ahLst/>
              <a:cxnLst/>
              <a:rect l="l" t="t" r="r" b="b"/>
              <a:pathLst>
                <a:path w="366" h="352" extrusionOk="0">
                  <a:moveTo>
                    <a:pt x="183" y="1"/>
                  </a:moveTo>
                  <a:cubicBezTo>
                    <a:pt x="0" y="1"/>
                    <a:pt x="0" y="352"/>
                    <a:pt x="183" y="352"/>
                  </a:cubicBezTo>
                  <a:cubicBezTo>
                    <a:pt x="365" y="352"/>
                    <a:pt x="365"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3922975" y="733975"/>
              <a:ext cx="993875" cy="2029850"/>
            </a:xfrm>
            <a:custGeom>
              <a:avLst/>
              <a:gdLst/>
              <a:ahLst/>
              <a:cxnLst/>
              <a:rect l="l" t="t" r="r" b="b"/>
              <a:pathLst>
                <a:path w="39755" h="81194" extrusionOk="0">
                  <a:moveTo>
                    <a:pt x="24047" y="13112"/>
                  </a:moveTo>
                  <a:cubicBezTo>
                    <a:pt x="24412" y="13112"/>
                    <a:pt x="24426" y="13814"/>
                    <a:pt x="24047" y="13814"/>
                  </a:cubicBezTo>
                  <a:lnTo>
                    <a:pt x="23962" y="13814"/>
                  </a:lnTo>
                  <a:cubicBezTo>
                    <a:pt x="23583" y="13814"/>
                    <a:pt x="23583" y="13112"/>
                    <a:pt x="23962" y="13112"/>
                  </a:cubicBezTo>
                  <a:close/>
                  <a:moveTo>
                    <a:pt x="32293" y="28261"/>
                  </a:moveTo>
                  <a:cubicBezTo>
                    <a:pt x="32431" y="28261"/>
                    <a:pt x="32567" y="28367"/>
                    <a:pt x="32567" y="28581"/>
                  </a:cubicBezTo>
                  <a:lnTo>
                    <a:pt x="32567" y="28862"/>
                  </a:lnTo>
                  <a:cubicBezTo>
                    <a:pt x="32567" y="29083"/>
                    <a:pt x="32422" y="29195"/>
                    <a:pt x="32280" y="29195"/>
                  </a:cubicBezTo>
                  <a:cubicBezTo>
                    <a:pt x="32142" y="29195"/>
                    <a:pt x="32006" y="29090"/>
                    <a:pt x="32006" y="28876"/>
                  </a:cubicBezTo>
                  <a:lnTo>
                    <a:pt x="32006" y="28595"/>
                  </a:lnTo>
                  <a:cubicBezTo>
                    <a:pt x="32006" y="28374"/>
                    <a:pt x="32151" y="28261"/>
                    <a:pt x="32293" y="28261"/>
                  </a:cubicBezTo>
                  <a:close/>
                  <a:moveTo>
                    <a:pt x="21468" y="52660"/>
                  </a:moveTo>
                  <a:cubicBezTo>
                    <a:pt x="21661" y="52660"/>
                    <a:pt x="21842" y="53036"/>
                    <a:pt x="21702" y="53273"/>
                  </a:cubicBezTo>
                  <a:cubicBezTo>
                    <a:pt x="21225" y="54045"/>
                    <a:pt x="20706" y="54803"/>
                    <a:pt x="20144" y="55533"/>
                  </a:cubicBezTo>
                  <a:cubicBezTo>
                    <a:pt x="20088" y="55608"/>
                    <a:pt x="20027" y="55639"/>
                    <a:pt x="19968" y="55639"/>
                  </a:cubicBezTo>
                  <a:cubicBezTo>
                    <a:pt x="19763" y="55639"/>
                    <a:pt x="19587" y="55260"/>
                    <a:pt x="19751" y="55041"/>
                  </a:cubicBezTo>
                  <a:cubicBezTo>
                    <a:pt x="20299" y="54311"/>
                    <a:pt x="20818" y="53553"/>
                    <a:pt x="21295" y="52781"/>
                  </a:cubicBezTo>
                  <a:cubicBezTo>
                    <a:pt x="21348" y="52696"/>
                    <a:pt x="21408" y="52660"/>
                    <a:pt x="21468" y="52660"/>
                  </a:cubicBezTo>
                  <a:close/>
                  <a:moveTo>
                    <a:pt x="23763" y="54865"/>
                  </a:moveTo>
                  <a:cubicBezTo>
                    <a:pt x="23999" y="54865"/>
                    <a:pt x="24176" y="55249"/>
                    <a:pt x="23976" y="55448"/>
                  </a:cubicBezTo>
                  <a:cubicBezTo>
                    <a:pt x="23878" y="55533"/>
                    <a:pt x="23808" y="55617"/>
                    <a:pt x="23710" y="55715"/>
                  </a:cubicBezTo>
                  <a:cubicBezTo>
                    <a:pt x="23641" y="55781"/>
                    <a:pt x="23571" y="55809"/>
                    <a:pt x="23507" y="55809"/>
                  </a:cubicBezTo>
                  <a:cubicBezTo>
                    <a:pt x="23270" y="55809"/>
                    <a:pt x="23104" y="55434"/>
                    <a:pt x="23303" y="55224"/>
                  </a:cubicBezTo>
                  <a:cubicBezTo>
                    <a:pt x="23387" y="55140"/>
                    <a:pt x="23471" y="55055"/>
                    <a:pt x="23569" y="54957"/>
                  </a:cubicBezTo>
                  <a:cubicBezTo>
                    <a:pt x="23634" y="54892"/>
                    <a:pt x="23701" y="54865"/>
                    <a:pt x="23763" y="54865"/>
                  </a:cubicBezTo>
                  <a:close/>
                  <a:moveTo>
                    <a:pt x="24211" y="50879"/>
                  </a:moveTo>
                  <a:cubicBezTo>
                    <a:pt x="24401" y="50879"/>
                    <a:pt x="24590" y="51159"/>
                    <a:pt x="24482" y="51406"/>
                  </a:cubicBezTo>
                  <a:cubicBezTo>
                    <a:pt x="23583" y="53371"/>
                    <a:pt x="22432" y="55210"/>
                    <a:pt x="21057" y="56880"/>
                  </a:cubicBezTo>
                  <a:cubicBezTo>
                    <a:pt x="20994" y="56955"/>
                    <a:pt x="20928" y="56986"/>
                    <a:pt x="20866" y="56986"/>
                  </a:cubicBezTo>
                  <a:cubicBezTo>
                    <a:pt x="20648" y="56986"/>
                    <a:pt x="20475" y="56607"/>
                    <a:pt x="20650" y="56389"/>
                  </a:cubicBezTo>
                  <a:cubicBezTo>
                    <a:pt x="21997" y="54775"/>
                    <a:pt x="23120" y="52978"/>
                    <a:pt x="23990" y="51055"/>
                  </a:cubicBezTo>
                  <a:cubicBezTo>
                    <a:pt x="24049" y="50929"/>
                    <a:pt x="24130" y="50879"/>
                    <a:pt x="24211" y="50879"/>
                  </a:cubicBezTo>
                  <a:close/>
                  <a:moveTo>
                    <a:pt x="19519" y="57586"/>
                  </a:moveTo>
                  <a:cubicBezTo>
                    <a:pt x="19657" y="57586"/>
                    <a:pt x="19793" y="57691"/>
                    <a:pt x="19793" y="57905"/>
                  </a:cubicBezTo>
                  <a:lnTo>
                    <a:pt x="19793" y="58003"/>
                  </a:lnTo>
                  <a:cubicBezTo>
                    <a:pt x="19793" y="58228"/>
                    <a:pt x="19653" y="58340"/>
                    <a:pt x="19512" y="58340"/>
                  </a:cubicBezTo>
                  <a:cubicBezTo>
                    <a:pt x="19372" y="58340"/>
                    <a:pt x="19232" y="58228"/>
                    <a:pt x="19232" y="58003"/>
                  </a:cubicBezTo>
                  <a:lnTo>
                    <a:pt x="19232" y="57919"/>
                  </a:lnTo>
                  <a:cubicBezTo>
                    <a:pt x="19232" y="57698"/>
                    <a:pt x="19377" y="57586"/>
                    <a:pt x="19519" y="57586"/>
                  </a:cubicBezTo>
                  <a:close/>
                  <a:moveTo>
                    <a:pt x="5447" y="59470"/>
                  </a:moveTo>
                  <a:cubicBezTo>
                    <a:pt x="5521" y="59470"/>
                    <a:pt x="5594" y="59505"/>
                    <a:pt x="5644" y="59575"/>
                  </a:cubicBezTo>
                  <a:cubicBezTo>
                    <a:pt x="5756" y="59716"/>
                    <a:pt x="5770" y="59912"/>
                    <a:pt x="5658" y="60067"/>
                  </a:cubicBezTo>
                  <a:cubicBezTo>
                    <a:pt x="5615" y="60123"/>
                    <a:pt x="5573" y="60193"/>
                    <a:pt x="5531" y="60235"/>
                  </a:cubicBezTo>
                  <a:cubicBezTo>
                    <a:pt x="5482" y="60305"/>
                    <a:pt x="5408" y="60340"/>
                    <a:pt x="5335" y="60340"/>
                  </a:cubicBezTo>
                  <a:cubicBezTo>
                    <a:pt x="5261" y="60340"/>
                    <a:pt x="5187" y="60305"/>
                    <a:pt x="5138" y="60235"/>
                  </a:cubicBezTo>
                  <a:cubicBezTo>
                    <a:pt x="5026" y="60095"/>
                    <a:pt x="5026" y="59898"/>
                    <a:pt x="5138" y="59744"/>
                  </a:cubicBezTo>
                  <a:cubicBezTo>
                    <a:pt x="5166" y="59688"/>
                    <a:pt x="5208" y="59618"/>
                    <a:pt x="5251" y="59575"/>
                  </a:cubicBezTo>
                  <a:cubicBezTo>
                    <a:pt x="5300" y="59505"/>
                    <a:pt x="5373" y="59470"/>
                    <a:pt x="5447" y="59470"/>
                  </a:cubicBezTo>
                  <a:close/>
                  <a:moveTo>
                    <a:pt x="4169" y="63638"/>
                  </a:moveTo>
                  <a:cubicBezTo>
                    <a:pt x="4361" y="63638"/>
                    <a:pt x="4550" y="63916"/>
                    <a:pt x="4422" y="64152"/>
                  </a:cubicBezTo>
                  <a:cubicBezTo>
                    <a:pt x="4408" y="64194"/>
                    <a:pt x="4380" y="64236"/>
                    <a:pt x="4366" y="64278"/>
                  </a:cubicBezTo>
                  <a:cubicBezTo>
                    <a:pt x="4304" y="64399"/>
                    <a:pt x="4220" y="64448"/>
                    <a:pt x="4138" y="64448"/>
                  </a:cubicBezTo>
                  <a:cubicBezTo>
                    <a:pt x="3943" y="64448"/>
                    <a:pt x="3756" y="64174"/>
                    <a:pt x="3875" y="63927"/>
                  </a:cubicBezTo>
                  <a:cubicBezTo>
                    <a:pt x="3903" y="63885"/>
                    <a:pt x="3917" y="63843"/>
                    <a:pt x="3945" y="63815"/>
                  </a:cubicBezTo>
                  <a:cubicBezTo>
                    <a:pt x="4004" y="63689"/>
                    <a:pt x="4087" y="63638"/>
                    <a:pt x="4169" y="63638"/>
                  </a:cubicBezTo>
                  <a:close/>
                  <a:moveTo>
                    <a:pt x="20428" y="72523"/>
                  </a:moveTo>
                  <a:cubicBezTo>
                    <a:pt x="20568" y="72523"/>
                    <a:pt x="20706" y="72632"/>
                    <a:pt x="20706" y="72855"/>
                  </a:cubicBezTo>
                  <a:lnTo>
                    <a:pt x="20706" y="72911"/>
                  </a:lnTo>
                  <a:cubicBezTo>
                    <a:pt x="20706" y="73132"/>
                    <a:pt x="20561" y="73244"/>
                    <a:pt x="20418" y="73244"/>
                  </a:cubicBezTo>
                  <a:cubicBezTo>
                    <a:pt x="20280" y="73244"/>
                    <a:pt x="20144" y="73139"/>
                    <a:pt x="20144" y="72925"/>
                  </a:cubicBezTo>
                  <a:lnTo>
                    <a:pt x="20144" y="72855"/>
                  </a:lnTo>
                  <a:cubicBezTo>
                    <a:pt x="20144" y="72636"/>
                    <a:pt x="20287" y="72523"/>
                    <a:pt x="20428" y="72523"/>
                  </a:cubicBezTo>
                  <a:close/>
                  <a:moveTo>
                    <a:pt x="21141" y="1"/>
                  </a:moveTo>
                  <a:cubicBezTo>
                    <a:pt x="21464" y="1012"/>
                    <a:pt x="21730" y="2036"/>
                    <a:pt x="21983" y="3047"/>
                  </a:cubicBezTo>
                  <a:cubicBezTo>
                    <a:pt x="23485" y="9434"/>
                    <a:pt x="23597" y="16074"/>
                    <a:pt x="22587" y="22545"/>
                  </a:cubicBezTo>
                  <a:cubicBezTo>
                    <a:pt x="22643" y="22741"/>
                    <a:pt x="22615" y="22966"/>
                    <a:pt x="22488" y="23134"/>
                  </a:cubicBezTo>
                  <a:cubicBezTo>
                    <a:pt x="22025" y="25900"/>
                    <a:pt x="21351" y="28623"/>
                    <a:pt x="20495" y="31304"/>
                  </a:cubicBezTo>
                  <a:cubicBezTo>
                    <a:pt x="18333" y="37986"/>
                    <a:pt x="14894" y="43966"/>
                    <a:pt x="11118" y="49848"/>
                  </a:cubicBezTo>
                  <a:cubicBezTo>
                    <a:pt x="7693" y="55224"/>
                    <a:pt x="3973" y="60418"/>
                    <a:pt x="1" y="65401"/>
                  </a:cubicBezTo>
                  <a:cubicBezTo>
                    <a:pt x="155" y="65583"/>
                    <a:pt x="295" y="65766"/>
                    <a:pt x="436" y="65934"/>
                  </a:cubicBezTo>
                  <a:cubicBezTo>
                    <a:pt x="1868" y="64236"/>
                    <a:pt x="3215" y="62481"/>
                    <a:pt x="4493" y="60670"/>
                  </a:cubicBezTo>
                  <a:cubicBezTo>
                    <a:pt x="4551" y="60586"/>
                    <a:pt x="4615" y="60551"/>
                    <a:pt x="4676" y="60551"/>
                  </a:cubicBezTo>
                  <a:cubicBezTo>
                    <a:pt x="4879" y="60551"/>
                    <a:pt x="5051" y="60932"/>
                    <a:pt x="4900" y="61148"/>
                  </a:cubicBezTo>
                  <a:cubicBezTo>
                    <a:pt x="3622" y="62958"/>
                    <a:pt x="2275" y="64713"/>
                    <a:pt x="843" y="66412"/>
                  </a:cubicBezTo>
                  <a:cubicBezTo>
                    <a:pt x="1011" y="66608"/>
                    <a:pt x="1194" y="66819"/>
                    <a:pt x="1362" y="67029"/>
                  </a:cubicBezTo>
                  <a:cubicBezTo>
                    <a:pt x="1994" y="66384"/>
                    <a:pt x="2583" y="65696"/>
                    <a:pt x="3103" y="64966"/>
                  </a:cubicBezTo>
                  <a:cubicBezTo>
                    <a:pt x="3161" y="64885"/>
                    <a:pt x="3224" y="64852"/>
                    <a:pt x="3284" y="64852"/>
                  </a:cubicBezTo>
                  <a:cubicBezTo>
                    <a:pt x="3487" y="64852"/>
                    <a:pt x="3661" y="65230"/>
                    <a:pt x="3510" y="65457"/>
                  </a:cubicBezTo>
                  <a:cubicBezTo>
                    <a:pt x="2991" y="66187"/>
                    <a:pt x="2415" y="66875"/>
                    <a:pt x="1769" y="67507"/>
                  </a:cubicBezTo>
                  <a:cubicBezTo>
                    <a:pt x="3173" y="69163"/>
                    <a:pt x="4591" y="70805"/>
                    <a:pt x="6051" y="72392"/>
                  </a:cubicBezTo>
                  <a:cubicBezTo>
                    <a:pt x="6247" y="72181"/>
                    <a:pt x="6430" y="71942"/>
                    <a:pt x="6584" y="71690"/>
                  </a:cubicBezTo>
                  <a:cubicBezTo>
                    <a:pt x="6633" y="71627"/>
                    <a:pt x="6707" y="71595"/>
                    <a:pt x="6781" y="71595"/>
                  </a:cubicBezTo>
                  <a:cubicBezTo>
                    <a:pt x="6854" y="71595"/>
                    <a:pt x="6928" y="71627"/>
                    <a:pt x="6977" y="71690"/>
                  </a:cubicBezTo>
                  <a:cubicBezTo>
                    <a:pt x="7089" y="71844"/>
                    <a:pt x="7089" y="72041"/>
                    <a:pt x="6991" y="72195"/>
                  </a:cubicBezTo>
                  <a:cubicBezTo>
                    <a:pt x="6837" y="72420"/>
                    <a:pt x="6668" y="72658"/>
                    <a:pt x="6486" y="72869"/>
                  </a:cubicBezTo>
                  <a:cubicBezTo>
                    <a:pt x="6696" y="73093"/>
                    <a:pt x="6907" y="73304"/>
                    <a:pt x="7117" y="73529"/>
                  </a:cubicBezTo>
                  <a:cubicBezTo>
                    <a:pt x="7932" y="72434"/>
                    <a:pt x="8774" y="71353"/>
                    <a:pt x="9658" y="70314"/>
                  </a:cubicBezTo>
                  <a:cubicBezTo>
                    <a:pt x="9721" y="70239"/>
                    <a:pt x="9787" y="70208"/>
                    <a:pt x="9849" y="70208"/>
                  </a:cubicBezTo>
                  <a:cubicBezTo>
                    <a:pt x="10067" y="70208"/>
                    <a:pt x="10240" y="70587"/>
                    <a:pt x="10065" y="70805"/>
                  </a:cubicBezTo>
                  <a:cubicBezTo>
                    <a:pt x="9181" y="71830"/>
                    <a:pt x="8353" y="72911"/>
                    <a:pt x="7539" y="73978"/>
                  </a:cubicBezTo>
                  <a:cubicBezTo>
                    <a:pt x="7763" y="74216"/>
                    <a:pt x="7988" y="74455"/>
                    <a:pt x="8198" y="74680"/>
                  </a:cubicBezTo>
                  <a:lnTo>
                    <a:pt x="8577" y="74301"/>
                  </a:lnTo>
                  <a:cubicBezTo>
                    <a:pt x="8642" y="74236"/>
                    <a:pt x="8709" y="74209"/>
                    <a:pt x="8771" y="74209"/>
                  </a:cubicBezTo>
                  <a:cubicBezTo>
                    <a:pt x="9007" y="74209"/>
                    <a:pt x="9184" y="74592"/>
                    <a:pt x="8984" y="74792"/>
                  </a:cubicBezTo>
                  <a:lnTo>
                    <a:pt x="8648" y="75129"/>
                  </a:lnTo>
                  <a:cubicBezTo>
                    <a:pt x="9785" y="76294"/>
                    <a:pt x="10950" y="77445"/>
                    <a:pt x="12129" y="78554"/>
                  </a:cubicBezTo>
                  <a:lnTo>
                    <a:pt x="12676" y="77908"/>
                  </a:lnTo>
                  <a:cubicBezTo>
                    <a:pt x="12738" y="77837"/>
                    <a:pt x="12803" y="77808"/>
                    <a:pt x="12865" y="77808"/>
                  </a:cubicBezTo>
                  <a:cubicBezTo>
                    <a:pt x="13083" y="77808"/>
                    <a:pt x="13256" y="78181"/>
                    <a:pt x="13069" y="78400"/>
                  </a:cubicBezTo>
                  <a:cubicBezTo>
                    <a:pt x="12915" y="78582"/>
                    <a:pt x="12732" y="78765"/>
                    <a:pt x="12578" y="78961"/>
                  </a:cubicBezTo>
                  <a:cubicBezTo>
                    <a:pt x="12789" y="79172"/>
                    <a:pt x="13027" y="79382"/>
                    <a:pt x="13252" y="79593"/>
                  </a:cubicBezTo>
                  <a:cubicBezTo>
                    <a:pt x="14108" y="78484"/>
                    <a:pt x="14964" y="77389"/>
                    <a:pt x="15821" y="76294"/>
                  </a:cubicBezTo>
                  <a:cubicBezTo>
                    <a:pt x="15882" y="76214"/>
                    <a:pt x="15947" y="76180"/>
                    <a:pt x="16009" y="76180"/>
                  </a:cubicBezTo>
                  <a:cubicBezTo>
                    <a:pt x="16219" y="76180"/>
                    <a:pt x="16390" y="76558"/>
                    <a:pt x="16228" y="76785"/>
                  </a:cubicBezTo>
                  <a:cubicBezTo>
                    <a:pt x="15386" y="77852"/>
                    <a:pt x="14543" y="78933"/>
                    <a:pt x="13715" y="80014"/>
                  </a:cubicBezTo>
                  <a:cubicBezTo>
                    <a:pt x="13841" y="80126"/>
                    <a:pt x="13968" y="80253"/>
                    <a:pt x="14094" y="80365"/>
                  </a:cubicBezTo>
                  <a:cubicBezTo>
                    <a:pt x="15849" y="78273"/>
                    <a:pt x="17575" y="76154"/>
                    <a:pt x="19246" y="73978"/>
                  </a:cubicBezTo>
                  <a:cubicBezTo>
                    <a:pt x="19306" y="73899"/>
                    <a:pt x="19371" y="73866"/>
                    <a:pt x="19433" y="73866"/>
                  </a:cubicBezTo>
                  <a:cubicBezTo>
                    <a:pt x="19647" y="73866"/>
                    <a:pt x="19827" y="74252"/>
                    <a:pt x="19653" y="74469"/>
                  </a:cubicBezTo>
                  <a:cubicBezTo>
                    <a:pt x="17996" y="76617"/>
                    <a:pt x="16298" y="78708"/>
                    <a:pt x="14557" y="80772"/>
                  </a:cubicBezTo>
                  <a:cubicBezTo>
                    <a:pt x="14712" y="80912"/>
                    <a:pt x="14880" y="81053"/>
                    <a:pt x="15035" y="81193"/>
                  </a:cubicBezTo>
                  <a:cubicBezTo>
                    <a:pt x="20537" y="74750"/>
                    <a:pt x="25563" y="67872"/>
                    <a:pt x="29479" y="60362"/>
                  </a:cubicBezTo>
                  <a:cubicBezTo>
                    <a:pt x="36034" y="47840"/>
                    <a:pt x="39754" y="32525"/>
                    <a:pt x="34238" y="19036"/>
                  </a:cubicBezTo>
                  <a:lnTo>
                    <a:pt x="34238" y="19036"/>
                  </a:lnTo>
                  <a:cubicBezTo>
                    <a:pt x="34364" y="20018"/>
                    <a:pt x="34476" y="20987"/>
                    <a:pt x="34575" y="21969"/>
                  </a:cubicBezTo>
                  <a:cubicBezTo>
                    <a:pt x="34603" y="22189"/>
                    <a:pt x="34474" y="22297"/>
                    <a:pt x="34333" y="22297"/>
                  </a:cubicBezTo>
                  <a:cubicBezTo>
                    <a:pt x="34193" y="22297"/>
                    <a:pt x="34041" y="22192"/>
                    <a:pt x="34013" y="21983"/>
                  </a:cubicBezTo>
                  <a:cubicBezTo>
                    <a:pt x="33845" y="20411"/>
                    <a:pt x="33662" y="18853"/>
                    <a:pt x="33480" y="17295"/>
                  </a:cubicBezTo>
                  <a:cubicBezTo>
                    <a:pt x="33143" y="16593"/>
                    <a:pt x="32792" y="15877"/>
                    <a:pt x="32427" y="15147"/>
                  </a:cubicBezTo>
                  <a:lnTo>
                    <a:pt x="32427" y="15147"/>
                  </a:lnTo>
                  <a:cubicBezTo>
                    <a:pt x="33101" y="18839"/>
                    <a:pt x="33016" y="22615"/>
                    <a:pt x="32876" y="26419"/>
                  </a:cubicBezTo>
                  <a:cubicBezTo>
                    <a:pt x="32862" y="26638"/>
                    <a:pt x="32716" y="26751"/>
                    <a:pt x="32576" y="26751"/>
                  </a:cubicBezTo>
                  <a:cubicBezTo>
                    <a:pt x="32439" y="26751"/>
                    <a:pt x="32308" y="26642"/>
                    <a:pt x="32315" y="26419"/>
                  </a:cubicBezTo>
                  <a:cubicBezTo>
                    <a:pt x="32483" y="21969"/>
                    <a:pt x="32595" y="17505"/>
                    <a:pt x="31416" y="13210"/>
                  </a:cubicBezTo>
                  <a:cubicBezTo>
                    <a:pt x="31107" y="12634"/>
                    <a:pt x="30785" y="12059"/>
                    <a:pt x="30462" y="11483"/>
                  </a:cubicBezTo>
                  <a:lnTo>
                    <a:pt x="30462" y="11483"/>
                  </a:lnTo>
                  <a:cubicBezTo>
                    <a:pt x="30714" y="12157"/>
                    <a:pt x="30911" y="12859"/>
                    <a:pt x="31079" y="13561"/>
                  </a:cubicBezTo>
                  <a:cubicBezTo>
                    <a:pt x="31360" y="14951"/>
                    <a:pt x="31486" y="16382"/>
                    <a:pt x="31458" y="17800"/>
                  </a:cubicBezTo>
                  <a:cubicBezTo>
                    <a:pt x="31458" y="18027"/>
                    <a:pt x="31316" y="18139"/>
                    <a:pt x="31174" y="18139"/>
                  </a:cubicBezTo>
                  <a:cubicBezTo>
                    <a:pt x="31035" y="18139"/>
                    <a:pt x="30897" y="18030"/>
                    <a:pt x="30897" y="17814"/>
                  </a:cubicBezTo>
                  <a:cubicBezTo>
                    <a:pt x="30925" y="16256"/>
                    <a:pt x="30756" y="14684"/>
                    <a:pt x="30405" y="13168"/>
                  </a:cubicBezTo>
                  <a:cubicBezTo>
                    <a:pt x="30111" y="11919"/>
                    <a:pt x="29521" y="10753"/>
                    <a:pt x="29268" y="9504"/>
                  </a:cubicBezTo>
                  <a:cubicBezTo>
                    <a:pt x="27752" y="7048"/>
                    <a:pt x="26012" y="4759"/>
                    <a:pt x="24047" y="2654"/>
                  </a:cubicBezTo>
                  <a:lnTo>
                    <a:pt x="24047" y="2654"/>
                  </a:lnTo>
                  <a:cubicBezTo>
                    <a:pt x="24664" y="4282"/>
                    <a:pt x="25127" y="5967"/>
                    <a:pt x="25450" y="7679"/>
                  </a:cubicBezTo>
                  <a:cubicBezTo>
                    <a:pt x="25502" y="7922"/>
                    <a:pt x="25319" y="8105"/>
                    <a:pt x="25152" y="8105"/>
                  </a:cubicBezTo>
                  <a:cubicBezTo>
                    <a:pt x="25048" y="8105"/>
                    <a:pt x="24949" y="8034"/>
                    <a:pt x="24917" y="7862"/>
                  </a:cubicBezTo>
                  <a:cubicBezTo>
                    <a:pt x="24510" y="5700"/>
                    <a:pt x="23864" y="3594"/>
                    <a:pt x="22980" y="1587"/>
                  </a:cubicBezTo>
                  <a:cubicBezTo>
                    <a:pt x="22769" y="1391"/>
                    <a:pt x="22559" y="1208"/>
                    <a:pt x="22348" y="1026"/>
                  </a:cubicBezTo>
                  <a:lnTo>
                    <a:pt x="22348" y="1026"/>
                  </a:lnTo>
                  <a:cubicBezTo>
                    <a:pt x="23766" y="4423"/>
                    <a:pt x="24075" y="8072"/>
                    <a:pt x="24299" y="11764"/>
                  </a:cubicBezTo>
                  <a:cubicBezTo>
                    <a:pt x="24313" y="11982"/>
                    <a:pt x="24180" y="12091"/>
                    <a:pt x="24040" y="12091"/>
                  </a:cubicBezTo>
                  <a:cubicBezTo>
                    <a:pt x="23899" y="12091"/>
                    <a:pt x="23752" y="11982"/>
                    <a:pt x="23738" y="11764"/>
                  </a:cubicBezTo>
                  <a:cubicBezTo>
                    <a:pt x="23499" y="7792"/>
                    <a:pt x="23176" y="3833"/>
                    <a:pt x="21351" y="225"/>
                  </a:cubicBezTo>
                  <a:cubicBezTo>
                    <a:pt x="21337" y="197"/>
                    <a:pt x="21323" y="169"/>
                    <a:pt x="21323" y="141"/>
                  </a:cubicBezTo>
                  <a:cubicBezTo>
                    <a:pt x="21267" y="99"/>
                    <a:pt x="21211" y="43"/>
                    <a:pt x="21141" y="1"/>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2880700" y="664500"/>
              <a:ext cx="2033000" cy="3161250"/>
            </a:xfrm>
            <a:custGeom>
              <a:avLst/>
              <a:gdLst/>
              <a:ahLst/>
              <a:cxnLst/>
              <a:rect l="l" t="t" r="r" b="b"/>
              <a:pathLst>
                <a:path w="81320" h="126450" extrusionOk="0">
                  <a:moveTo>
                    <a:pt x="15301" y="15624"/>
                  </a:moveTo>
                  <a:cubicBezTo>
                    <a:pt x="15666" y="15624"/>
                    <a:pt x="15680" y="16326"/>
                    <a:pt x="15315" y="16326"/>
                  </a:cubicBezTo>
                  <a:lnTo>
                    <a:pt x="15231" y="16326"/>
                  </a:lnTo>
                  <a:cubicBezTo>
                    <a:pt x="14852" y="16326"/>
                    <a:pt x="14838" y="15624"/>
                    <a:pt x="15217" y="15624"/>
                  </a:cubicBezTo>
                  <a:close/>
                  <a:moveTo>
                    <a:pt x="25118" y="49039"/>
                  </a:moveTo>
                  <a:cubicBezTo>
                    <a:pt x="25179" y="49039"/>
                    <a:pt x="25245" y="49067"/>
                    <a:pt x="25310" y="49131"/>
                  </a:cubicBezTo>
                  <a:cubicBezTo>
                    <a:pt x="25352" y="49173"/>
                    <a:pt x="25394" y="49215"/>
                    <a:pt x="25436" y="49258"/>
                  </a:cubicBezTo>
                  <a:cubicBezTo>
                    <a:pt x="25637" y="49458"/>
                    <a:pt x="25466" y="49853"/>
                    <a:pt x="25239" y="49853"/>
                  </a:cubicBezTo>
                  <a:cubicBezTo>
                    <a:pt x="25181" y="49853"/>
                    <a:pt x="25118" y="49827"/>
                    <a:pt x="25057" y="49763"/>
                  </a:cubicBezTo>
                  <a:lnTo>
                    <a:pt x="24931" y="49637"/>
                  </a:lnTo>
                  <a:cubicBezTo>
                    <a:pt x="24720" y="49426"/>
                    <a:pt x="24886" y="49039"/>
                    <a:pt x="25118" y="49039"/>
                  </a:cubicBezTo>
                  <a:close/>
                  <a:moveTo>
                    <a:pt x="27409" y="55161"/>
                  </a:moveTo>
                  <a:cubicBezTo>
                    <a:pt x="27469" y="55161"/>
                    <a:pt x="27534" y="55188"/>
                    <a:pt x="27598" y="55252"/>
                  </a:cubicBezTo>
                  <a:cubicBezTo>
                    <a:pt x="27795" y="55462"/>
                    <a:pt x="28005" y="55659"/>
                    <a:pt x="28202" y="55855"/>
                  </a:cubicBezTo>
                  <a:cubicBezTo>
                    <a:pt x="28412" y="56066"/>
                    <a:pt x="28246" y="56452"/>
                    <a:pt x="28015" y="56452"/>
                  </a:cubicBezTo>
                  <a:cubicBezTo>
                    <a:pt x="27953" y="56452"/>
                    <a:pt x="27887" y="56425"/>
                    <a:pt x="27823" y="56360"/>
                  </a:cubicBezTo>
                  <a:cubicBezTo>
                    <a:pt x="27612" y="56164"/>
                    <a:pt x="27416" y="55967"/>
                    <a:pt x="27205" y="55757"/>
                  </a:cubicBezTo>
                  <a:cubicBezTo>
                    <a:pt x="27004" y="55556"/>
                    <a:pt x="27175" y="55161"/>
                    <a:pt x="27409" y="55161"/>
                  </a:cubicBezTo>
                  <a:close/>
                  <a:moveTo>
                    <a:pt x="26330" y="50838"/>
                  </a:moveTo>
                  <a:cubicBezTo>
                    <a:pt x="26388" y="50838"/>
                    <a:pt x="26448" y="50868"/>
                    <a:pt x="26503" y="50942"/>
                  </a:cubicBezTo>
                  <a:cubicBezTo>
                    <a:pt x="28061" y="53034"/>
                    <a:pt x="29395" y="55223"/>
                    <a:pt x="31178" y="57133"/>
                  </a:cubicBezTo>
                  <a:cubicBezTo>
                    <a:pt x="31376" y="57342"/>
                    <a:pt x="31212" y="57723"/>
                    <a:pt x="30989" y="57723"/>
                  </a:cubicBezTo>
                  <a:cubicBezTo>
                    <a:pt x="30928" y="57723"/>
                    <a:pt x="30862" y="57694"/>
                    <a:pt x="30799" y="57624"/>
                  </a:cubicBezTo>
                  <a:cubicBezTo>
                    <a:pt x="29002" y="55729"/>
                    <a:pt x="27668" y="53539"/>
                    <a:pt x="26110" y="51447"/>
                  </a:cubicBezTo>
                  <a:cubicBezTo>
                    <a:pt x="25946" y="51228"/>
                    <a:pt x="26124" y="50838"/>
                    <a:pt x="26330" y="50838"/>
                  </a:cubicBezTo>
                  <a:close/>
                  <a:moveTo>
                    <a:pt x="32000" y="58804"/>
                  </a:moveTo>
                  <a:cubicBezTo>
                    <a:pt x="32061" y="58804"/>
                    <a:pt x="32126" y="58833"/>
                    <a:pt x="32188" y="58901"/>
                  </a:cubicBezTo>
                  <a:cubicBezTo>
                    <a:pt x="32343" y="59070"/>
                    <a:pt x="32497" y="59238"/>
                    <a:pt x="32651" y="59407"/>
                  </a:cubicBezTo>
                  <a:cubicBezTo>
                    <a:pt x="32850" y="59617"/>
                    <a:pt x="32684" y="60009"/>
                    <a:pt x="32460" y="60009"/>
                  </a:cubicBezTo>
                  <a:cubicBezTo>
                    <a:pt x="32400" y="60009"/>
                    <a:pt x="32335" y="59981"/>
                    <a:pt x="32272" y="59912"/>
                  </a:cubicBezTo>
                  <a:cubicBezTo>
                    <a:pt x="32118" y="59729"/>
                    <a:pt x="31950" y="59575"/>
                    <a:pt x="31795" y="59407"/>
                  </a:cubicBezTo>
                  <a:cubicBezTo>
                    <a:pt x="31607" y="59197"/>
                    <a:pt x="31776" y="58804"/>
                    <a:pt x="32000" y="58804"/>
                  </a:cubicBezTo>
                  <a:close/>
                  <a:moveTo>
                    <a:pt x="20018" y="78905"/>
                  </a:moveTo>
                  <a:cubicBezTo>
                    <a:pt x="20383" y="78905"/>
                    <a:pt x="20383" y="79606"/>
                    <a:pt x="20032" y="79606"/>
                  </a:cubicBezTo>
                  <a:cubicBezTo>
                    <a:pt x="19653" y="79606"/>
                    <a:pt x="19653" y="78905"/>
                    <a:pt x="20018" y="78905"/>
                  </a:cubicBezTo>
                  <a:close/>
                  <a:moveTo>
                    <a:pt x="27443" y="83277"/>
                  </a:moveTo>
                  <a:cubicBezTo>
                    <a:pt x="27505" y="83277"/>
                    <a:pt x="27573" y="83304"/>
                    <a:pt x="27640" y="83368"/>
                  </a:cubicBezTo>
                  <a:lnTo>
                    <a:pt x="27809" y="83537"/>
                  </a:lnTo>
                  <a:cubicBezTo>
                    <a:pt x="28020" y="83737"/>
                    <a:pt x="27861" y="84133"/>
                    <a:pt x="27624" y="84133"/>
                  </a:cubicBezTo>
                  <a:cubicBezTo>
                    <a:pt x="27563" y="84133"/>
                    <a:pt x="27496" y="84106"/>
                    <a:pt x="27430" y="84042"/>
                  </a:cubicBezTo>
                  <a:lnTo>
                    <a:pt x="27247" y="83874"/>
                  </a:lnTo>
                  <a:cubicBezTo>
                    <a:pt x="27047" y="83663"/>
                    <a:pt x="27207" y="83277"/>
                    <a:pt x="27443" y="83277"/>
                  </a:cubicBezTo>
                  <a:close/>
                  <a:moveTo>
                    <a:pt x="24809" y="82729"/>
                  </a:moveTo>
                  <a:cubicBezTo>
                    <a:pt x="24871" y="82729"/>
                    <a:pt x="24936" y="82756"/>
                    <a:pt x="25001" y="82821"/>
                  </a:cubicBezTo>
                  <a:lnTo>
                    <a:pt x="25015" y="82821"/>
                  </a:lnTo>
                  <a:cubicBezTo>
                    <a:pt x="26068" y="83874"/>
                    <a:pt x="27121" y="84927"/>
                    <a:pt x="28174" y="85979"/>
                  </a:cubicBezTo>
                  <a:cubicBezTo>
                    <a:pt x="28384" y="86190"/>
                    <a:pt x="28218" y="86577"/>
                    <a:pt x="27986" y="86577"/>
                  </a:cubicBezTo>
                  <a:cubicBezTo>
                    <a:pt x="27925" y="86577"/>
                    <a:pt x="27859" y="86549"/>
                    <a:pt x="27795" y="86485"/>
                  </a:cubicBezTo>
                  <a:lnTo>
                    <a:pt x="24622" y="83326"/>
                  </a:lnTo>
                  <a:cubicBezTo>
                    <a:pt x="24411" y="83115"/>
                    <a:pt x="24578" y="82729"/>
                    <a:pt x="24809" y="82729"/>
                  </a:cubicBezTo>
                  <a:close/>
                  <a:moveTo>
                    <a:pt x="20995" y="80282"/>
                  </a:moveTo>
                  <a:cubicBezTo>
                    <a:pt x="21056" y="80282"/>
                    <a:pt x="21121" y="80315"/>
                    <a:pt x="21183" y="80392"/>
                  </a:cubicBezTo>
                  <a:cubicBezTo>
                    <a:pt x="23654" y="83396"/>
                    <a:pt x="26236" y="86302"/>
                    <a:pt x="28946" y="89110"/>
                  </a:cubicBezTo>
                  <a:cubicBezTo>
                    <a:pt x="29145" y="89309"/>
                    <a:pt x="28977" y="89693"/>
                    <a:pt x="28752" y="89693"/>
                  </a:cubicBezTo>
                  <a:cubicBezTo>
                    <a:pt x="28692" y="89693"/>
                    <a:pt x="28628" y="89666"/>
                    <a:pt x="28567" y="89601"/>
                  </a:cubicBezTo>
                  <a:cubicBezTo>
                    <a:pt x="25857" y="86808"/>
                    <a:pt x="23260" y="83902"/>
                    <a:pt x="20790" y="80898"/>
                  </a:cubicBezTo>
                  <a:cubicBezTo>
                    <a:pt x="20615" y="80679"/>
                    <a:pt x="20780" y="80282"/>
                    <a:pt x="20995" y="80282"/>
                  </a:cubicBezTo>
                  <a:close/>
                  <a:moveTo>
                    <a:pt x="30167" y="90426"/>
                  </a:moveTo>
                  <a:cubicBezTo>
                    <a:pt x="30307" y="90426"/>
                    <a:pt x="30448" y="90534"/>
                    <a:pt x="30448" y="90752"/>
                  </a:cubicBezTo>
                  <a:lnTo>
                    <a:pt x="30448" y="90836"/>
                  </a:lnTo>
                  <a:cubicBezTo>
                    <a:pt x="30448" y="91063"/>
                    <a:pt x="30305" y="91175"/>
                    <a:pt x="30164" y="91175"/>
                  </a:cubicBezTo>
                  <a:cubicBezTo>
                    <a:pt x="30024" y="91175"/>
                    <a:pt x="29886" y="91066"/>
                    <a:pt x="29886" y="90850"/>
                  </a:cubicBezTo>
                  <a:lnTo>
                    <a:pt x="29886" y="90752"/>
                  </a:lnTo>
                  <a:cubicBezTo>
                    <a:pt x="29886" y="90534"/>
                    <a:pt x="30026" y="90426"/>
                    <a:pt x="30167" y="90426"/>
                  </a:cubicBezTo>
                  <a:close/>
                  <a:moveTo>
                    <a:pt x="51918" y="91167"/>
                  </a:moveTo>
                  <a:cubicBezTo>
                    <a:pt x="51979" y="91167"/>
                    <a:pt x="52044" y="91194"/>
                    <a:pt x="52107" y="91257"/>
                  </a:cubicBezTo>
                  <a:cubicBezTo>
                    <a:pt x="52149" y="91300"/>
                    <a:pt x="52191" y="91342"/>
                    <a:pt x="52234" y="91384"/>
                  </a:cubicBezTo>
                  <a:cubicBezTo>
                    <a:pt x="52434" y="91584"/>
                    <a:pt x="52263" y="91979"/>
                    <a:pt x="52030" y="91979"/>
                  </a:cubicBezTo>
                  <a:cubicBezTo>
                    <a:pt x="51969" y="91979"/>
                    <a:pt x="51904" y="91953"/>
                    <a:pt x="51841" y="91889"/>
                  </a:cubicBezTo>
                  <a:cubicBezTo>
                    <a:pt x="51798" y="91833"/>
                    <a:pt x="51756" y="91805"/>
                    <a:pt x="51714" y="91763"/>
                  </a:cubicBezTo>
                  <a:cubicBezTo>
                    <a:pt x="51514" y="91562"/>
                    <a:pt x="51685" y="91167"/>
                    <a:pt x="51918" y="91167"/>
                  </a:cubicBezTo>
                  <a:close/>
                  <a:moveTo>
                    <a:pt x="53343" y="92126"/>
                  </a:moveTo>
                  <a:cubicBezTo>
                    <a:pt x="53386" y="92126"/>
                    <a:pt x="53434" y="92144"/>
                    <a:pt x="53483" y="92184"/>
                  </a:cubicBezTo>
                  <a:cubicBezTo>
                    <a:pt x="54859" y="93307"/>
                    <a:pt x="56318" y="94304"/>
                    <a:pt x="57863" y="95174"/>
                  </a:cubicBezTo>
                  <a:cubicBezTo>
                    <a:pt x="58131" y="95320"/>
                    <a:pt x="57997" y="95815"/>
                    <a:pt x="57718" y="95815"/>
                  </a:cubicBezTo>
                  <a:cubicBezTo>
                    <a:pt x="57676" y="95815"/>
                    <a:pt x="57630" y="95803"/>
                    <a:pt x="57582" y="95777"/>
                  </a:cubicBezTo>
                  <a:cubicBezTo>
                    <a:pt x="56038" y="94907"/>
                    <a:pt x="54578" y="93910"/>
                    <a:pt x="53216" y="92802"/>
                  </a:cubicBezTo>
                  <a:cubicBezTo>
                    <a:pt x="52980" y="92613"/>
                    <a:pt x="53111" y="92126"/>
                    <a:pt x="53343" y="92126"/>
                  </a:cubicBezTo>
                  <a:close/>
                  <a:moveTo>
                    <a:pt x="53493" y="93914"/>
                  </a:moveTo>
                  <a:cubicBezTo>
                    <a:pt x="53537" y="93914"/>
                    <a:pt x="53586" y="93930"/>
                    <a:pt x="53637" y="93967"/>
                  </a:cubicBezTo>
                  <a:cubicBezTo>
                    <a:pt x="54550" y="94584"/>
                    <a:pt x="55462" y="95216"/>
                    <a:pt x="56375" y="95834"/>
                  </a:cubicBezTo>
                  <a:cubicBezTo>
                    <a:pt x="56613" y="96012"/>
                    <a:pt x="56487" y="96503"/>
                    <a:pt x="56239" y="96503"/>
                  </a:cubicBezTo>
                  <a:cubicBezTo>
                    <a:pt x="56194" y="96503"/>
                    <a:pt x="56145" y="96488"/>
                    <a:pt x="56094" y="96451"/>
                  </a:cubicBezTo>
                  <a:lnTo>
                    <a:pt x="53371" y="94570"/>
                  </a:lnTo>
                  <a:cubicBezTo>
                    <a:pt x="53121" y="94404"/>
                    <a:pt x="53244" y="93914"/>
                    <a:pt x="53493" y="93914"/>
                  </a:cubicBezTo>
                  <a:close/>
                  <a:moveTo>
                    <a:pt x="55785" y="114938"/>
                  </a:moveTo>
                  <a:cubicBezTo>
                    <a:pt x="56164" y="114938"/>
                    <a:pt x="56150" y="115640"/>
                    <a:pt x="55785" y="115640"/>
                  </a:cubicBezTo>
                  <a:cubicBezTo>
                    <a:pt x="55420" y="115640"/>
                    <a:pt x="55406" y="114938"/>
                    <a:pt x="55785" y="114938"/>
                  </a:cubicBezTo>
                  <a:close/>
                  <a:moveTo>
                    <a:pt x="59514" y="116744"/>
                  </a:moveTo>
                  <a:cubicBezTo>
                    <a:pt x="59559" y="116744"/>
                    <a:pt x="59608" y="116758"/>
                    <a:pt x="59659" y="116791"/>
                  </a:cubicBezTo>
                  <a:lnTo>
                    <a:pt x="61133" y="117732"/>
                  </a:lnTo>
                  <a:cubicBezTo>
                    <a:pt x="61385" y="117888"/>
                    <a:pt x="61258" y="118382"/>
                    <a:pt x="60996" y="118382"/>
                  </a:cubicBezTo>
                  <a:cubicBezTo>
                    <a:pt x="60952" y="118382"/>
                    <a:pt x="60904" y="118368"/>
                    <a:pt x="60853" y="118336"/>
                  </a:cubicBezTo>
                  <a:lnTo>
                    <a:pt x="59393" y="117395"/>
                  </a:lnTo>
                  <a:cubicBezTo>
                    <a:pt x="59129" y="117228"/>
                    <a:pt x="59254" y="116744"/>
                    <a:pt x="59514" y="116744"/>
                  </a:cubicBezTo>
                  <a:close/>
                  <a:moveTo>
                    <a:pt x="57437" y="116762"/>
                  </a:moveTo>
                  <a:cubicBezTo>
                    <a:pt x="57481" y="116762"/>
                    <a:pt x="57530" y="116779"/>
                    <a:pt x="57582" y="116819"/>
                  </a:cubicBezTo>
                  <a:cubicBezTo>
                    <a:pt x="58887" y="117816"/>
                    <a:pt x="60221" y="118771"/>
                    <a:pt x="61597" y="119683"/>
                  </a:cubicBezTo>
                  <a:cubicBezTo>
                    <a:pt x="61846" y="119850"/>
                    <a:pt x="61723" y="120339"/>
                    <a:pt x="61466" y="120339"/>
                  </a:cubicBezTo>
                  <a:cubicBezTo>
                    <a:pt x="61420" y="120339"/>
                    <a:pt x="61369" y="120323"/>
                    <a:pt x="61316" y="120287"/>
                  </a:cubicBezTo>
                  <a:cubicBezTo>
                    <a:pt x="59954" y="119388"/>
                    <a:pt x="58621" y="118434"/>
                    <a:pt x="57315" y="117423"/>
                  </a:cubicBezTo>
                  <a:cubicBezTo>
                    <a:pt x="57079" y="117246"/>
                    <a:pt x="57200" y="116762"/>
                    <a:pt x="57437" y="116762"/>
                  </a:cubicBezTo>
                  <a:close/>
                  <a:moveTo>
                    <a:pt x="62888" y="120736"/>
                  </a:moveTo>
                  <a:cubicBezTo>
                    <a:pt x="63267" y="120736"/>
                    <a:pt x="63281" y="121438"/>
                    <a:pt x="62902" y="121438"/>
                  </a:cubicBezTo>
                  <a:cubicBezTo>
                    <a:pt x="62523" y="121438"/>
                    <a:pt x="62523" y="120736"/>
                    <a:pt x="62888" y="120736"/>
                  </a:cubicBezTo>
                  <a:close/>
                  <a:moveTo>
                    <a:pt x="19204" y="0"/>
                  </a:moveTo>
                  <a:lnTo>
                    <a:pt x="19204" y="0"/>
                  </a:lnTo>
                  <a:cubicBezTo>
                    <a:pt x="18867" y="239"/>
                    <a:pt x="18530" y="478"/>
                    <a:pt x="18207" y="730"/>
                  </a:cubicBezTo>
                  <a:cubicBezTo>
                    <a:pt x="16312" y="4563"/>
                    <a:pt x="15386" y="8802"/>
                    <a:pt x="15526" y="13069"/>
                  </a:cubicBezTo>
                  <a:cubicBezTo>
                    <a:pt x="15533" y="13289"/>
                    <a:pt x="15394" y="13401"/>
                    <a:pt x="15252" y="13401"/>
                  </a:cubicBezTo>
                  <a:cubicBezTo>
                    <a:pt x="15113" y="13401"/>
                    <a:pt x="14971" y="13292"/>
                    <a:pt x="14964" y="13069"/>
                  </a:cubicBezTo>
                  <a:cubicBezTo>
                    <a:pt x="14852" y="9125"/>
                    <a:pt x="15596" y="5194"/>
                    <a:pt x="17168" y="1573"/>
                  </a:cubicBezTo>
                  <a:lnTo>
                    <a:pt x="17168" y="1573"/>
                  </a:lnTo>
                  <a:cubicBezTo>
                    <a:pt x="16691" y="1980"/>
                    <a:pt x="16228" y="2401"/>
                    <a:pt x="15765" y="2836"/>
                  </a:cubicBezTo>
                  <a:cubicBezTo>
                    <a:pt x="14487" y="5082"/>
                    <a:pt x="13771" y="7595"/>
                    <a:pt x="13645" y="10163"/>
                  </a:cubicBezTo>
                  <a:cubicBezTo>
                    <a:pt x="13631" y="10385"/>
                    <a:pt x="13479" y="10497"/>
                    <a:pt x="13336" y="10497"/>
                  </a:cubicBezTo>
                  <a:cubicBezTo>
                    <a:pt x="13198" y="10497"/>
                    <a:pt x="13070" y="10392"/>
                    <a:pt x="13083" y="10178"/>
                  </a:cubicBezTo>
                  <a:cubicBezTo>
                    <a:pt x="13182" y="8086"/>
                    <a:pt x="13659" y="6036"/>
                    <a:pt x="14487" y="4113"/>
                  </a:cubicBezTo>
                  <a:lnTo>
                    <a:pt x="14487" y="4113"/>
                  </a:lnTo>
                  <a:cubicBezTo>
                    <a:pt x="13252" y="5391"/>
                    <a:pt x="12101" y="6752"/>
                    <a:pt x="11034" y="8058"/>
                  </a:cubicBezTo>
                  <a:cubicBezTo>
                    <a:pt x="10220" y="9069"/>
                    <a:pt x="9406" y="10107"/>
                    <a:pt x="8619" y="11188"/>
                  </a:cubicBezTo>
                  <a:cubicBezTo>
                    <a:pt x="8044" y="12999"/>
                    <a:pt x="7707" y="14880"/>
                    <a:pt x="7623" y="16775"/>
                  </a:cubicBezTo>
                  <a:cubicBezTo>
                    <a:pt x="7609" y="16994"/>
                    <a:pt x="7459" y="17107"/>
                    <a:pt x="7318" y="17107"/>
                  </a:cubicBezTo>
                  <a:cubicBezTo>
                    <a:pt x="7179" y="17107"/>
                    <a:pt x="7047" y="16998"/>
                    <a:pt x="7061" y="16775"/>
                  </a:cubicBezTo>
                  <a:cubicBezTo>
                    <a:pt x="7117" y="15343"/>
                    <a:pt x="7328" y="13925"/>
                    <a:pt x="7651" y="12536"/>
                  </a:cubicBezTo>
                  <a:lnTo>
                    <a:pt x="7651" y="12536"/>
                  </a:lnTo>
                  <a:cubicBezTo>
                    <a:pt x="7286" y="13055"/>
                    <a:pt x="6921" y="13603"/>
                    <a:pt x="6570" y="14136"/>
                  </a:cubicBezTo>
                  <a:cubicBezTo>
                    <a:pt x="5742" y="17702"/>
                    <a:pt x="5419" y="21365"/>
                    <a:pt x="5587" y="25015"/>
                  </a:cubicBezTo>
                  <a:cubicBezTo>
                    <a:pt x="5602" y="25241"/>
                    <a:pt x="5466" y="25354"/>
                    <a:pt x="5324" y="25354"/>
                  </a:cubicBezTo>
                  <a:cubicBezTo>
                    <a:pt x="5185" y="25354"/>
                    <a:pt x="5040" y="25245"/>
                    <a:pt x="5026" y="25029"/>
                  </a:cubicBezTo>
                  <a:cubicBezTo>
                    <a:pt x="4886" y="21843"/>
                    <a:pt x="5110" y="18656"/>
                    <a:pt x="5700" y="15526"/>
                  </a:cubicBezTo>
                  <a:lnTo>
                    <a:pt x="5700" y="15526"/>
                  </a:lnTo>
                  <a:cubicBezTo>
                    <a:pt x="4900" y="16845"/>
                    <a:pt x="4170" y="18221"/>
                    <a:pt x="3538" y="19625"/>
                  </a:cubicBezTo>
                  <a:cubicBezTo>
                    <a:pt x="2429" y="24959"/>
                    <a:pt x="2654" y="30476"/>
                    <a:pt x="4198" y="35697"/>
                  </a:cubicBezTo>
                  <a:cubicBezTo>
                    <a:pt x="4276" y="35942"/>
                    <a:pt x="4100" y="36127"/>
                    <a:pt x="3924" y="36127"/>
                  </a:cubicBezTo>
                  <a:cubicBezTo>
                    <a:pt x="3818" y="36127"/>
                    <a:pt x="3712" y="36058"/>
                    <a:pt x="3664" y="35894"/>
                  </a:cubicBezTo>
                  <a:cubicBezTo>
                    <a:pt x="2345" y="31388"/>
                    <a:pt x="1966" y="26671"/>
                    <a:pt x="2555" y="22011"/>
                  </a:cubicBezTo>
                  <a:lnTo>
                    <a:pt x="2555" y="22011"/>
                  </a:lnTo>
                  <a:cubicBezTo>
                    <a:pt x="1938" y="23864"/>
                    <a:pt x="1474" y="25773"/>
                    <a:pt x="1208" y="27696"/>
                  </a:cubicBezTo>
                  <a:cubicBezTo>
                    <a:pt x="1152" y="29577"/>
                    <a:pt x="1348" y="31444"/>
                    <a:pt x="1797" y="33269"/>
                  </a:cubicBezTo>
                  <a:cubicBezTo>
                    <a:pt x="1850" y="33513"/>
                    <a:pt x="1669" y="33698"/>
                    <a:pt x="1497" y="33698"/>
                  </a:cubicBezTo>
                  <a:cubicBezTo>
                    <a:pt x="1393" y="33698"/>
                    <a:pt x="1292" y="33630"/>
                    <a:pt x="1250" y="33466"/>
                  </a:cubicBezTo>
                  <a:cubicBezTo>
                    <a:pt x="1067" y="32693"/>
                    <a:pt x="927" y="31907"/>
                    <a:pt x="815" y="31121"/>
                  </a:cubicBezTo>
                  <a:cubicBezTo>
                    <a:pt x="801" y="31402"/>
                    <a:pt x="773" y="31683"/>
                    <a:pt x="759" y="31964"/>
                  </a:cubicBezTo>
                  <a:cubicBezTo>
                    <a:pt x="1" y="44359"/>
                    <a:pt x="4408" y="56417"/>
                    <a:pt x="10472" y="67029"/>
                  </a:cubicBezTo>
                  <a:cubicBezTo>
                    <a:pt x="14178" y="73514"/>
                    <a:pt x="18544" y="79592"/>
                    <a:pt x="23317" y="85334"/>
                  </a:cubicBezTo>
                  <a:cubicBezTo>
                    <a:pt x="23359" y="85376"/>
                    <a:pt x="23401" y="85432"/>
                    <a:pt x="23443" y="85502"/>
                  </a:cubicBezTo>
                  <a:cubicBezTo>
                    <a:pt x="26896" y="89657"/>
                    <a:pt x="30560" y="93644"/>
                    <a:pt x="34336" y="97476"/>
                  </a:cubicBezTo>
                  <a:cubicBezTo>
                    <a:pt x="44752" y="108074"/>
                    <a:pt x="56248" y="118069"/>
                    <a:pt x="68573" y="126449"/>
                  </a:cubicBezTo>
                  <a:cubicBezTo>
                    <a:pt x="67506" y="119964"/>
                    <a:pt x="66439" y="113465"/>
                    <a:pt x="65387" y="106979"/>
                  </a:cubicBezTo>
                  <a:cubicBezTo>
                    <a:pt x="65316" y="106586"/>
                    <a:pt x="65457" y="106123"/>
                    <a:pt x="65906" y="106081"/>
                  </a:cubicBezTo>
                  <a:cubicBezTo>
                    <a:pt x="71170" y="105618"/>
                    <a:pt x="76350" y="104467"/>
                    <a:pt x="81319" y="102670"/>
                  </a:cubicBezTo>
                  <a:cubicBezTo>
                    <a:pt x="75100" y="99301"/>
                    <a:pt x="69078" y="95609"/>
                    <a:pt x="63464" y="91314"/>
                  </a:cubicBezTo>
                  <a:cubicBezTo>
                    <a:pt x="55996" y="85614"/>
                    <a:pt x="49230" y="79031"/>
                    <a:pt x="43151" y="71872"/>
                  </a:cubicBezTo>
                  <a:cubicBezTo>
                    <a:pt x="35136" y="62439"/>
                    <a:pt x="27458" y="51869"/>
                    <a:pt x="22053" y="40695"/>
                  </a:cubicBezTo>
                  <a:cubicBezTo>
                    <a:pt x="19611" y="35655"/>
                    <a:pt x="17898" y="30293"/>
                    <a:pt x="16972" y="24776"/>
                  </a:cubicBezTo>
                  <a:cubicBezTo>
                    <a:pt x="16873" y="24608"/>
                    <a:pt x="16845" y="24397"/>
                    <a:pt x="16873" y="24201"/>
                  </a:cubicBezTo>
                  <a:cubicBezTo>
                    <a:pt x="16172" y="19709"/>
                    <a:pt x="16087" y="15119"/>
                    <a:pt x="16621" y="10599"/>
                  </a:cubicBezTo>
                  <a:cubicBezTo>
                    <a:pt x="17042" y="7089"/>
                    <a:pt x="17800" y="3341"/>
                    <a:pt x="19204" y="0"/>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3314100" y="533950"/>
              <a:ext cx="1166525" cy="706450"/>
            </a:xfrm>
            <a:custGeom>
              <a:avLst/>
              <a:gdLst/>
              <a:ahLst/>
              <a:cxnLst/>
              <a:rect l="l" t="t" r="r" b="b"/>
              <a:pathLst>
                <a:path w="46661" h="28258" extrusionOk="0">
                  <a:moveTo>
                    <a:pt x="12143" y="1811"/>
                  </a:moveTo>
                  <a:cubicBezTo>
                    <a:pt x="12522" y="1811"/>
                    <a:pt x="12522" y="2513"/>
                    <a:pt x="12157" y="2513"/>
                  </a:cubicBezTo>
                  <a:lnTo>
                    <a:pt x="12059" y="2513"/>
                  </a:lnTo>
                  <a:cubicBezTo>
                    <a:pt x="11694" y="2513"/>
                    <a:pt x="11680" y="1811"/>
                    <a:pt x="12045" y="1811"/>
                  </a:cubicBezTo>
                  <a:close/>
                  <a:moveTo>
                    <a:pt x="38772" y="4478"/>
                  </a:moveTo>
                  <a:cubicBezTo>
                    <a:pt x="39151" y="4478"/>
                    <a:pt x="39137" y="5180"/>
                    <a:pt x="38772" y="5180"/>
                  </a:cubicBezTo>
                  <a:cubicBezTo>
                    <a:pt x="38393" y="5180"/>
                    <a:pt x="38393" y="4478"/>
                    <a:pt x="38772" y="4478"/>
                  </a:cubicBezTo>
                  <a:close/>
                  <a:moveTo>
                    <a:pt x="16703" y="7479"/>
                  </a:moveTo>
                  <a:cubicBezTo>
                    <a:pt x="17029" y="7479"/>
                    <a:pt x="17028" y="8144"/>
                    <a:pt x="16677" y="8184"/>
                  </a:cubicBezTo>
                  <a:cubicBezTo>
                    <a:pt x="16298" y="8240"/>
                    <a:pt x="15947" y="8283"/>
                    <a:pt x="15596" y="8339"/>
                  </a:cubicBezTo>
                  <a:cubicBezTo>
                    <a:pt x="15586" y="8340"/>
                    <a:pt x="15575" y="8341"/>
                    <a:pt x="15565" y="8341"/>
                  </a:cubicBezTo>
                  <a:cubicBezTo>
                    <a:pt x="15231" y="8341"/>
                    <a:pt x="15228" y="7678"/>
                    <a:pt x="15582" y="7637"/>
                  </a:cubicBezTo>
                  <a:cubicBezTo>
                    <a:pt x="15933" y="7581"/>
                    <a:pt x="16298" y="7539"/>
                    <a:pt x="16663" y="7482"/>
                  </a:cubicBezTo>
                  <a:cubicBezTo>
                    <a:pt x="16677" y="7480"/>
                    <a:pt x="16690" y="7479"/>
                    <a:pt x="16703" y="7479"/>
                  </a:cubicBezTo>
                  <a:close/>
                  <a:moveTo>
                    <a:pt x="18704" y="8559"/>
                  </a:moveTo>
                  <a:cubicBezTo>
                    <a:pt x="19034" y="8559"/>
                    <a:pt x="19365" y="8570"/>
                    <a:pt x="19695" y="8591"/>
                  </a:cubicBezTo>
                  <a:cubicBezTo>
                    <a:pt x="20053" y="8619"/>
                    <a:pt x="20060" y="9294"/>
                    <a:pt x="19716" y="9294"/>
                  </a:cubicBezTo>
                  <a:cubicBezTo>
                    <a:pt x="19709" y="9294"/>
                    <a:pt x="19702" y="9294"/>
                    <a:pt x="19695" y="9293"/>
                  </a:cubicBezTo>
                  <a:cubicBezTo>
                    <a:pt x="19363" y="9271"/>
                    <a:pt x="19030" y="9259"/>
                    <a:pt x="18699" y="9259"/>
                  </a:cubicBezTo>
                  <a:cubicBezTo>
                    <a:pt x="17180" y="9259"/>
                    <a:pt x="15672" y="9497"/>
                    <a:pt x="14221" y="9981"/>
                  </a:cubicBezTo>
                  <a:cubicBezTo>
                    <a:pt x="14189" y="9992"/>
                    <a:pt x="14159" y="9997"/>
                    <a:pt x="14131" y="9997"/>
                  </a:cubicBezTo>
                  <a:cubicBezTo>
                    <a:pt x="13824" y="9997"/>
                    <a:pt x="13745" y="9410"/>
                    <a:pt x="14066" y="9307"/>
                  </a:cubicBezTo>
                  <a:cubicBezTo>
                    <a:pt x="15564" y="8808"/>
                    <a:pt x="17128" y="8559"/>
                    <a:pt x="18704" y="8559"/>
                  </a:cubicBezTo>
                  <a:close/>
                  <a:moveTo>
                    <a:pt x="7076" y="20467"/>
                  </a:moveTo>
                  <a:cubicBezTo>
                    <a:pt x="7455" y="20467"/>
                    <a:pt x="7455" y="21169"/>
                    <a:pt x="7076" y="21169"/>
                  </a:cubicBezTo>
                  <a:cubicBezTo>
                    <a:pt x="6711" y="21169"/>
                    <a:pt x="6697" y="20467"/>
                    <a:pt x="7076" y="20467"/>
                  </a:cubicBezTo>
                  <a:close/>
                  <a:moveTo>
                    <a:pt x="40091" y="21127"/>
                  </a:moveTo>
                  <a:cubicBezTo>
                    <a:pt x="40470" y="21127"/>
                    <a:pt x="40470" y="21829"/>
                    <a:pt x="40091" y="21829"/>
                  </a:cubicBezTo>
                  <a:cubicBezTo>
                    <a:pt x="39726" y="21829"/>
                    <a:pt x="39726" y="21127"/>
                    <a:pt x="40091" y="21127"/>
                  </a:cubicBezTo>
                  <a:close/>
                  <a:moveTo>
                    <a:pt x="20829" y="1"/>
                  </a:moveTo>
                  <a:cubicBezTo>
                    <a:pt x="14892" y="1"/>
                    <a:pt x="8975" y="1220"/>
                    <a:pt x="3650" y="3791"/>
                  </a:cubicBezTo>
                  <a:cubicBezTo>
                    <a:pt x="3440" y="4198"/>
                    <a:pt x="3229" y="4633"/>
                    <a:pt x="3033" y="5068"/>
                  </a:cubicBezTo>
                  <a:cubicBezTo>
                    <a:pt x="5307" y="3580"/>
                    <a:pt x="7862" y="2555"/>
                    <a:pt x="10543" y="2050"/>
                  </a:cubicBezTo>
                  <a:cubicBezTo>
                    <a:pt x="10561" y="2047"/>
                    <a:pt x="10579" y="2045"/>
                    <a:pt x="10596" y="2045"/>
                  </a:cubicBezTo>
                  <a:cubicBezTo>
                    <a:pt x="10933" y="2045"/>
                    <a:pt x="11032" y="2670"/>
                    <a:pt x="10711" y="2724"/>
                  </a:cubicBezTo>
                  <a:cubicBezTo>
                    <a:pt x="7763" y="3271"/>
                    <a:pt x="4984" y="4450"/>
                    <a:pt x="2556" y="6205"/>
                  </a:cubicBezTo>
                  <a:cubicBezTo>
                    <a:pt x="2443" y="6458"/>
                    <a:pt x="2359" y="6724"/>
                    <a:pt x="2261" y="6991"/>
                  </a:cubicBezTo>
                  <a:cubicBezTo>
                    <a:pt x="3257" y="6345"/>
                    <a:pt x="4296" y="5770"/>
                    <a:pt x="5363" y="5250"/>
                  </a:cubicBezTo>
                  <a:cubicBezTo>
                    <a:pt x="5403" y="5230"/>
                    <a:pt x="5440" y="5220"/>
                    <a:pt x="5474" y="5220"/>
                  </a:cubicBezTo>
                  <a:cubicBezTo>
                    <a:pt x="5740" y="5220"/>
                    <a:pt x="5818" y="5787"/>
                    <a:pt x="5531" y="5924"/>
                  </a:cubicBezTo>
                  <a:cubicBezTo>
                    <a:pt x="4268" y="6528"/>
                    <a:pt x="3061" y="7230"/>
                    <a:pt x="1910" y="8002"/>
                  </a:cubicBezTo>
                  <a:cubicBezTo>
                    <a:pt x="1250" y="10107"/>
                    <a:pt x="787" y="12255"/>
                    <a:pt x="492" y="14445"/>
                  </a:cubicBezTo>
                  <a:lnTo>
                    <a:pt x="1054" y="14080"/>
                  </a:lnTo>
                  <a:cubicBezTo>
                    <a:pt x="1107" y="14044"/>
                    <a:pt x="1158" y="14028"/>
                    <a:pt x="1204" y="14028"/>
                  </a:cubicBezTo>
                  <a:cubicBezTo>
                    <a:pt x="1461" y="14028"/>
                    <a:pt x="1586" y="14517"/>
                    <a:pt x="1348" y="14684"/>
                  </a:cubicBezTo>
                  <a:cubicBezTo>
                    <a:pt x="1025" y="14880"/>
                    <a:pt x="703" y="15105"/>
                    <a:pt x="380" y="15315"/>
                  </a:cubicBezTo>
                  <a:cubicBezTo>
                    <a:pt x="253" y="16340"/>
                    <a:pt x="169" y="17365"/>
                    <a:pt x="99" y="18361"/>
                  </a:cubicBezTo>
                  <a:cubicBezTo>
                    <a:pt x="520" y="18025"/>
                    <a:pt x="927" y="17688"/>
                    <a:pt x="1334" y="17351"/>
                  </a:cubicBezTo>
                  <a:cubicBezTo>
                    <a:pt x="1388" y="17306"/>
                    <a:pt x="1439" y="17287"/>
                    <a:pt x="1486" y="17287"/>
                  </a:cubicBezTo>
                  <a:cubicBezTo>
                    <a:pt x="1723" y="17287"/>
                    <a:pt x="1851" y="17767"/>
                    <a:pt x="1629" y="17954"/>
                  </a:cubicBezTo>
                  <a:cubicBezTo>
                    <a:pt x="1096" y="18375"/>
                    <a:pt x="576" y="18811"/>
                    <a:pt x="57" y="19246"/>
                  </a:cubicBezTo>
                  <a:cubicBezTo>
                    <a:pt x="43" y="19512"/>
                    <a:pt x="29" y="19793"/>
                    <a:pt x="29" y="20060"/>
                  </a:cubicBezTo>
                  <a:cubicBezTo>
                    <a:pt x="1082" y="19049"/>
                    <a:pt x="2275" y="18193"/>
                    <a:pt x="3580" y="17519"/>
                  </a:cubicBezTo>
                  <a:cubicBezTo>
                    <a:pt x="3617" y="17501"/>
                    <a:pt x="3651" y="17493"/>
                    <a:pt x="3682" y="17493"/>
                  </a:cubicBezTo>
                  <a:cubicBezTo>
                    <a:pt x="3942" y="17493"/>
                    <a:pt x="4023" y="18055"/>
                    <a:pt x="3735" y="18193"/>
                  </a:cubicBezTo>
                  <a:cubicBezTo>
                    <a:pt x="2345" y="18909"/>
                    <a:pt x="1082" y="19863"/>
                    <a:pt x="15" y="20986"/>
                  </a:cubicBezTo>
                  <a:cubicBezTo>
                    <a:pt x="1" y="22025"/>
                    <a:pt x="29" y="23036"/>
                    <a:pt x="85" y="24047"/>
                  </a:cubicBezTo>
                  <a:cubicBezTo>
                    <a:pt x="520" y="23555"/>
                    <a:pt x="983" y="23092"/>
                    <a:pt x="1475" y="22657"/>
                  </a:cubicBezTo>
                  <a:cubicBezTo>
                    <a:pt x="1528" y="22608"/>
                    <a:pt x="1580" y="22587"/>
                    <a:pt x="1628" y="22587"/>
                  </a:cubicBezTo>
                  <a:cubicBezTo>
                    <a:pt x="1855" y="22587"/>
                    <a:pt x="1990" y="23063"/>
                    <a:pt x="1769" y="23260"/>
                  </a:cubicBezTo>
                  <a:cubicBezTo>
                    <a:pt x="1194" y="23780"/>
                    <a:pt x="646" y="24341"/>
                    <a:pt x="155" y="24945"/>
                  </a:cubicBezTo>
                  <a:cubicBezTo>
                    <a:pt x="169" y="25240"/>
                    <a:pt x="197" y="25535"/>
                    <a:pt x="225" y="25829"/>
                  </a:cubicBezTo>
                  <a:cubicBezTo>
                    <a:pt x="1643" y="24187"/>
                    <a:pt x="3299" y="22755"/>
                    <a:pt x="5110" y="21576"/>
                  </a:cubicBezTo>
                  <a:cubicBezTo>
                    <a:pt x="5161" y="21543"/>
                    <a:pt x="5210" y="21529"/>
                    <a:pt x="5255" y="21529"/>
                  </a:cubicBezTo>
                  <a:cubicBezTo>
                    <a:pt x="5519" y="21529"/>
                    <a:pt x="5657" y="22024"/>
                    <a:pt x="5405" y="22180"/>
                  </a:cubicBezTo>
                  <a:cubicBezTo>
                    <a:pt x="3496" y="23415"/>
                    <a:pt x="1783" y="24931"/>
                    <a:pt x="324" y="26686"/>
                  </a:cubicBezTo>
                  <a:cubicBezTo>
                    <a:pt x="352" y="26924"/>
                    <a:pt x="380" y="27149"/>
                    <a:pt x="408" y="27387"/>
                  </a:cubicBezTo>
                  <a:cubicBezTo>
                    <a:pt x="1166" y="26307"/>
                    <a:pt x="2050" y="25338"/>
                    <a:pt x="3061" y="24496"/>
                  </a:cubicBezTo>
                  <a:cubicBezTo>
                    <a:pt x="6303" y="21674"/>
                    <a:pt x="10501" y="20172"/>
                    <a:pt x="14684" y="19400"/>
                  </a:cubicBezTo>
                  <a:cubicBezTo>
                    <a:pt x="17277" y="18934"/>
                    <a:pt x="19977" y="18691"/>
                    <a:pt x="22687" y="18691"/>
                  </a:cubicBezTo>
                  <a:cubicBezTo>
                    <a:pt x="26828" y="18691"/>
                    <a:pt x="30996" y="19257"/>
                    <a:pt x="34855" y="20453"/>
                  </a:cubicBezTo>
                  <a:cubicBezTo>
                    <a:pt x="38884" y="21702"/>
                    <a:pt x="43825" y="24285"/>
                    <a:pt x="46071" y="28258"/>
                  </a:cubicBezTo>
                  <a:cubicBezTo>
                    <a:pt x="46099" y="27977"/>
                    <a:pt x="46142" y="27710"/>
                    <a:pt x="46170" y="27430"/>
                  </a:cubicBezTo>
                  <a:cubicBezTo>
                    <a:pt x="45201" y="25563"/>
                    <a:pt x="43713" y="24018"/>
                    <a:pt x="41888" y="22994"/>
                  </a:cubicBezTo>
                  <a:cubicBezTo>
                    <a:pt x="41620" y="22835"/>
                    <a:pt x="41754" y="22339"/>
                    <a:pt x="42023" y="22339"/>
                  </a:cubicBezTo>
                  <a:cubicBezTo>
                    <a:pt x="42064" y="22339"/>
                    <a:pt x="42109" y="22350"/>
                    <a:pt x="42155" y="22376"/>
                  </a:cubicBezTo>
                  <a:cubicBezTo>
                    <a:pt x="43853" y="23359"/>
                    <a:pt x="45271" y="24748"/>
                    <a:pt x="46268" y="26419"/>
                  </a:cubicBezTo>
                  <a:cubicBezTo>
                    <a:pt x="46310" y="26040"/>
                    <a:pt x="46338" y="25661"/>
                    <a:pt x="46366" y="25282"/>
                  </a:cubicBezTo>
                  <a:cubicBezTo>
                    <a:pt x="45889" y="24748"/>
                    <a:pt x="45426" y="24201"/>
                    <a:pt x="44962" y="23668"/>
                  </a:cubicBezTo>
                  <a:cubicBezTo>
                    <a:pt x="44776" y="23448"/>
                    <a:pt x="44949" y="23058"/>
                    <a:pt x="45168" y="23058"/>
                  </a:cubicBezTo>
                  <a:cubicBezTo>
                    <a:pt x="45229" y="23058"/>
                    <a:pt x="45294" y="23088"/>
                    <a:pt x="45355" y="23162"/>
                  </a:cubicBezTo>
                  <a:cubicBezTo>
                    <a:pt x="45706" y="23583"/>
                    <a:pt x="46057" y="23990"/>
                    <a:pt x="46422" y="24383"/>
                  </a:cubicBezTo>
                  <a:cubicBezTo>
                    <a:pt x="46661" y="20172"/>
                    <a:pt x="46450" y="15736"/>
                    <a:pt x="45482" y="11609"/>
                  </a:cubicBezTo>
                  <a:cubicBezTo>
                    <a:pt x="44724" y="10683"/>
                    <a:pt x="43741" y="9939"/>
                    <a:pt x="42646" y="9476"/>
                  </a:cubicBezTo>
                  <a:cubicBezTo>
                    <a:pt x="42356" y="9337"/>
                    <a:pt x="42406" y="8765"/>
                    <a:pt x="42685" y="8765"/>
                  </a:cubicBezTo>
                  <a:cubicBezTo>
                    <a:pt x="42716" y="8765"/>
                    <a:pt x="42750" y="8773"/>
                    <a:pt x="42787" y="8788"/>
                  </a:cubicBezTo>
                  <a:cubicBezTo>
                    <a:pt x="43657" y="9167"/>
                    <a:pt x="44457" y="9700"/>
                    <a:pt x="45159" y="10346"/>
                  </a:cubicBezTo>
                  <a:cubicBezTo>
                    <a:pt x="45061" y="9995"/>
                    <a:pt x="44948" y="9644"/>
                    <a:pt x="44836" y="9321"/>
                  </a:cubicBezTo>
                  <a:cubicBezTo>
                    <a:pt x="43460" y="8016"/>
                    <a:pt x="41916" y="6907"/>
                    <a:pt x="40246" y="6023"/>
                  </a:cubicBezTo>
                  <a:cubicBezTo>
                    <a:pt x="39966" y="5876"/>
                    <a:pt x="40098" y="5381"/>
                    <a:pt x="40376" y="5381"/>
                  </a:cubicBezTo>
                  <a:cubicBezTo>
                    <a:pt x="40418" y="5381"/>
                    <a:pt x="40464" y="5393"/>
                    <a:pt x="40513" y="5419"/>
                  </a:cubicBezTo>
                  <a:cubicBezTo>
                    <a:pt x="41916" y="6135"/>
                    <a:pt x="43222" y="7019"/>
                    <a:pt x="44429" y="8044"/>
                  </a:cubicBezTo>
                  <a:cubicBezTo>
                    <a:pt x="44232" y="7525"/>
                    <a:pt x="44022" y="6991"/>
                    <a:pt x="43797" y="6486"/>
                  </a:cubicBezTo>
                  <a:cubicBezTo>
                    <a:pt x="37073" y="2273"/>
                    <a:pt x="28932" y="1"/>
                    <a:pt x="20829" y="1"/>
                  </a:cubicBezTo>
                  <a:close/>
                </a:path>
              </a:pathLst>
            </a:custGeom>
            <a:solidFill>
              <a:srgbClr val="FF5A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2877550" y="2837825"/>
              <a:ext cx="948600" cy="938425"/>
            </a:xfrm>
            <a:custGeom>
              <a:avLst/>
              <a:gdLst/>
              <a:ahLst/>
              <a:cxnLst/>
              <a:rect l="l" t="t" r="r" b="b"/>
              <a:pathLst>
                <a:path w="37944" h="37537" extrusionOk="0">
                  <a:moveTo>
                    <a:pt x="22095" y="1208"/>
                  </a:moveTo>
                  <a:cubicBezTo>
                    <a:pt x="22474" y="1208"/>
                    <a:pt x="22474" y="1910"/>
                    <a:pt x="22109" y="1910"/>
                  </a:cubicBezTo>
                  <a:lnTo>
                    <a:pt x="22053" y="1910"/>
                  </a:lnTo>
                  <a:cubicBezTo>
                    <a:pt x="21674" y="1910"/>
                    <a:pt x="21674" y="1208"/>
                    <a:pt x="22039" y="1208"/>
                  </a:cubicBezTo>
                  <a:close/>
                  <a:moveTo>
                    <a:pt x="25243" y="10386"/>
                  </a:moveTo>
                  <a:cubicBezTo>
                    <a:pt x="25482" y="10386"/>
                    <a:pt x="25616" y="10777"/>
                    <a:pt x="25450" y="10978"/>
                  </a:cubicBezTo>
                  <a:cubicBezTo>
                    <a:pt x="25413" y="11114"/>
                    <a:pt x="25305" y="11182"/>
                    <a:pt x="25195" y="11182"/>
                  </a:cubicBezTo>
                  <a:cubicBezTo>
                    <a:pt x="25055" y="11182"/>
                    <a:pt x="24910" y="11072"/>
                    <a:pt x="24903" y="10852"/>
                  </a:cubicBezTo>
                  <a:cubicBezTo>
                    <a:pt x="24888" y="10697"/>
                    <a:pt x="24959" y="10529"/>
                    <a:pt x="25099" y="10431"/>
                  </a:cubicBezTo>
                  <a:cubicBezTo>
                    <a:pt x="25150" y="10400"/>
                    <a:pt x="25198" y="10386"/>
                    <a:pt x="25243" y="10386"/>
                  </a:cubicBezTo>
                  <a:close/>
                  <a:moveTo>
                    <a:pt x="29282" y="21450"/>
                  </a:moveTo>
                  <a:cubicBezTo>
                    <a:pt x="29423" y="21450"/>
                    <a:pt x="29563" y="21562"/>
                    <a:pt x="29563" y="21787"/>
                  </a:cubicBezTo>
                  <a:lnTo>
                    <a:pt x="29563" y="21843"/>
                  </a:lnTo>
                  <a:cubicBezTo>
                    <a:pt x="29563" y="22061"/>
                    <a:pt x="29423" y="22169"/>
                    <a:pt x="29282" y="22169"/>
                  </a:cubicBezTo>
                  <a:cubicBezTo>
                    <a:pt x="29142" y="22169"/>
                    <a:pt x="29001" y="22061"/>
                    <a:pt x="29001" y="21843"/>
                  </a:cubicBezTo>
                  <a:lnTo>
                    <a:pt x="29001" y="21787"/>
                  </a:lnTo>
                  <a:cubicBezTo>
                    <a:pt x="29001" y="21562"/>
                    <a:pt x="29142" y="21450"/>
                    <a:pt x="29282" y="21450"/>
                  </a:cubicBezTo>
                  <a:close/>
                  <a:moveTo>
                    <a:pt x="22937" y="1"/>
                  </a:moveTo>
                  <a:cubicBezTo>
                    <a:pt x="15610" y="5658"/>
                    <a:pt x="7651" y="10403"/>
                    <a:pt x="0" y="15610"/>
                  </a:cubicBezTo>
                  <a:cubicBezTo>
                    <a:pt x="4330" y="17086"/>
                    <a:pt x="9020" y="18096"/>
                    <a:pt x="13619" y="18096"/>
                  </a:cubicBezTo>
                  <a:cubicBezTo>
                    <a:pt x="14313" y="18096"/>
                    <a:pt x="15006" y="18073"/>
                    <a:pt x="15694" y="18025"/>
                  </a:cubicBezTo>
                  <a:cubicBezTo>
                    <a:pt x="15709" y="18024"/>
                    <a:pt x="15724" y="18023"/>
                    <a:pt x="15738" y="18023"/>
                  </a:cubicBezTo>
                  <a:cubicBezTo>
                    <a:pt x="16234" y="18023"/>
                    <a:pt x="16336" y="18709"/>
                    <a:pt x="16199" y="19064"/>
                  </a:cubicBezTo>
                  <a:cubicBezTo>
                    <a:pt x="13841" y="25212"/>
                    <a:pt x="11483" y="31374"/>
                    <a:pt x="9124" y="37537"/>
                  </a:cubicBezTo>
                  <a:cubicBezTo>
                    <a:pt x="19316" y="31234"/>
                    <a:pt x="28917" y="23780"/>
                    <a:pt x="37943" y="15933"/>
                  </a:cubicBezTo>
                  <a:cubicBezTo>
                    <a:pt x="37691" y="15695"/>
                    <a:pt x="37452" y="15470"/>
                    <a:pt x="37213" y="15231"/>
                  </a:cubicBezTo>
                  <a:cubicBezTo>
                    <a:pt x="35150" y="17211"/>
                    <a:pt x="33030" y="19120"/>
                    <a:pt x="30840" y="20945"/>
                  </a:cubicBezTo>
                  <a:cubicBezTo>
                    <a:pt x="30787" y="20989"/>
                    <a:pt x="30735" y="21008"/>
                    <a:pt x="30688" y="21008"/>
                  </a:cubicBezTo>
                  <a:cubicBezTo>
                    <a:pt x="30452" y="21008"/>
                    <a:pt x="30323" y="20528"/>
                    <a:pt x="30546" y="20341"/>
                  </a:cubicBezTo>
                  <a:cubicBezTo>
                    <a:pt x="32679" y="18572"/>
                    <a:pt x="34743" y="16719"/>
                    <a:pt x="36750" y="14796"/>
                  </a:cubicBezTo>
                  <a:cubicBezTo>
                    <a:pt x="36554" y="14600"/>
                    <a:pt x="36357" y="14403"/>
                    <a:pt x="36146" y="14207"/>
                  </a:cubicBezTo>
                  <a:cubicBezTo>
                    <a:pt x="35318" y="15063"/>
                    <a:pt x="34462" y="15891"/>
                    <a:pt x="33578" y="16691"/>
                  </a:cubicBezTo>
                  <a:cubicBezTo>
                    <a:pt x="33524" y="16740"/>
                    <a:pt x="33473" y="16761"/>
                    <a:pt x="33426" y="16761"/>
                  </a:cubicBezTo>
                  <a:cubicBezTo>
                    <a:pt x="33201" y="16761"/>
                    <a:pt x="33074" y="16285"/>
                    <a:pt x="33283" y="16088"/>
                  </a:cubicBezTo>
                  <a:cubicBezTo>
                    <a:pt x="34125" y="15344"/>
                    <a:pt x="34911" y="14558"/>
                    <a:pt x="35697" y="13772"/>
                  </a:cubicBezTo>
                  <a:cubicBezTo>
                    <a:pt x="35529" y="13589"/>
                    <a:pt x="35346" y="13435"/>
                    <a:pt x="35178" y="13252"/>
                  </a:cubicBezTo>
                  <a:cubicBezTo>
                    <a:pt x="34897" y="13519"/>
                    <a:pt x="34630" y="13772"/>
                    <a:pt x="34364" y="14038"/>
                  </a:cubicBezTo>
                  <a:cubicBezTo>
                    <a:pt x="34325" y="14077"/>
                    <a:pt x="34280" y="14093"/>
                    <a:pt x="34234" y="14093"/>
                  </a:cubicBezTo>
                  <a:cubicBezTo>
                    <a:pt x="34130" y="14093"/>
                    <a:pt x="34024" y="14009"/>
                    <a:pt x="33985" y="13912"/>
                  </a:cubicBezTo>
                  <a:cubicBezTo>
                    <a:pt x="33900" y="13758"/>
                    <a:pt x="33943" y="13561"/>
                    <a:pt x="34069" y="13435"/>
                  </a:cubicBezTo>
                  <a:cubicBezTo>
                    <a:pt x="34294" y="13224"/>
                    <a:pt x="34504" y="13014"/>
                    <a:pt x="34715" y="12803"/>
                  </a:cubicBezTo>
                  <a:cubicBezTo>
                    <a:pt x="32918" y="11020"/>
                    <a:pt x="31149" y="9195"/>
                    <a:pt x="29409" y="7342"/>
                  </a:cubicBezTo>
                  <a:cubicBezTo>
                    <a:pt x="28679" y="8100"/>
                    <a:pt x="27907" y="8830"/>
                    <a:pt x="27106" y="9490"/>
                  </a:cubicBezTo>
                  <a:cubicBezTo>
                    <a:pt x="27052" y="9535"/>
                    <a:pt x="26999" y="9555"/>
                    <a:pt x="26952" y="9555"/>
                  </a:cubicBezTo>
                  <a:cubicBezTo>
                    <a:pt x="26717" y="9555"/>
                    <a:pt x="26590" y="9087"/>
                    <a:pt x="26812" y="8901"/>
                  </a:cubicBezTo>
                  <a:cubicBezTo>
                    <a:pt x="27570" y="8269"/>
                    <a:pt x="28300" y="7595"/>
                    <a:pt x="28973" y="6879"/>
                  </a:cubicBezTo>
                  <a:cubicBezTo>
                    <a:pt x="28819" y="6711"/>
                    <a:pt x="28665" y="6542"/>
                    <a:pt x="28510" y="6388"/>
                  </a:cubicBezTo>
                  <a:cubicBezTo>
                    <a:pt x="28370" y="6528"/>
                    <a:pt x="28229" y="6669"/>
                    <a:pt x="28089" y="6809"/>
                  </a:cubicBezTo>
                  <a:cubicBezTo>
                    <a:pt x="28024" y="6874"/>
                    <a:pt x="27957" y="6901"/>
                    <a:pt x="27895" y="6901"/>
                  </a:cubicBezTo>
                  <a:cubicBezTo>
                    <a:pt x="27660" y="6901"/>
                    <a:pt x="27485" y="6517"/>
                    <a:pt x="27696" y="6318"/>
                  </a:cubicBezTo>
                  <a:cubicBezTo>
                    <a:pt x="27822" y="6191"/>
                    <a:pt x="27963" y="6051"/>
                    <a:pt x="28089" y="5925"/>
                  </a:cubicBezTo>
                  <a:cubicBezTo>
                    <a:pt x="26545" y="4226"/>
                    <a:pt x="25029" y="2500"/>
                    <a:pt x="23555" y="745"/>
                  </a:cubicBezTo>
                  <a:lnTo>
                    <a:pt x="23218" y="1012"/>
                  </a:lnTo>
                  <a:cubicBezTo>
                    <a:pt x="23164" y="1056"/>
                    <a:pt x="23113" y="1075"/>
                    <a:pt x="23066" y="1075"/>
                  </a:cubicBezTo>
                  <a:cubicBezTo>
                    <a:pt x="22830" y="1075"/>
                    <a:pt x="22701" y="597"/>
                    <a:pt x="22923" y="422"/>
                  </a:cubicBezTo>
                  <a:cubicBezTo>
                    <a:pt x="22993" y="352"/>
                    <a:pt x="23064" y="296"/>
                    <a:pt x="23134" y="240"/>
                  </a:cubicBezTo>
                  <a:cubicBezTo>
                    <a:pt x="23064" y="155"/>
                    <a:pt x="23007" y="85"/>
                    <a:pt x="22937" y="1"/>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4205250" y="2967500"/>
              <a:ext cx="128675" cy="92375"/>
            </a:xfrm>
            <a:custGeom>
              <a:avLst/>
              <a:gdLst/>
              <a:ahLst/>
              <a:cxnLst/>
              <a:rect l="l" t="t" r="r" b="b"/>
              <a:pathLst>
                <a:path w="5147" h="3695" extrusionOk="0">
                  <a:moveTo>
                    <a:pt x="350" y="0"/>
                  </a:moveTo>
                  <a:cubicBezTo>
                    <a:pt x="117" y="0"/>
                    <a:pt x="0" y="480"/>
                    <a:pt x="234" y="667"/>
                  </a:cubicBezTo>
                  <a:cubicBezTo>
                    <a:pt x="1596" y="1790"/>
                    <a:pt x="3056" y="2787"/>
                    <a:pt x="4600" y="3657"/>
                  </a:cubicBezTo>
                  <a:cubicBezTo>
                    <a:pt x="4648" y="3683"/>
                    <a:pt x="4694" y="3695"/>
                    <a:pt x="4736" y="3695"/>
                  </a:cubicBezTo>
                  <a:cubicBezTo>
                    <a:pt x="5015" y="3695"/>
                    <a:pt x="5147" y="3198"/>
                    <a:pt x="4867" y="3040"/>
                  </a:cubicBezTo>
                  <a:cubicBezTo>
                    <a:pt x="3322" y="2184"/>
                    <a:pt x="1863" y="1173"/>
                    <a:pt x="501" y="64"/>
                  </a:cubicBezTo>
                  <a:cubicBezTo>
                    <a:pt x="447" y="20"/>
                    <a:pt x="396" y="0"/>
                    <a:pt x="35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4168525" y="2943675"/>
              <a:ext cx="23050" cy="20325"/>
            </a:xfrm>
            <a:custGeom>
              <a:avLst/>
              <a:gdLst/>
              <a:ahLst/>
              <a:cxnLst/>
              <a:rect l="l" t="t" r="r" b="b"/>
              <a:pathLst>
                <a:path w="922" h="813" extrusionOk="0">
                  <a:moveTo>
                    <a:pt x="405" y="0"/>
                  </a:moveTo>
                  <a:cubicBezTo>
                    <a:pt x="172" y="0"/>
                    <a:pt x="1" y="395"/>
                    <a:pt x="201" y="596"/>
                  </a:cubicBezTo>
                  <a:cubicBezTo>
                    <a:pt x="243" y="638"/>
                    <a:pt x="285" y="666"/>
                    <a:pt x="328" y="722"/>
                  </a:cubicBezTo>
                  <a:cubicBezTo>
                    <a:pt x="391" y="786"/>
                    <a:pt x="456" y="812"/>
                    <a:pt x="517" y="812"/>
                  </a:cubicBezTo>
                  <a:cubicBezTo>
                    <a:pt x="750" y="812"/>
                    <a:pt x="921" y="417"/>
                    <a:pt x="721" y="217"/>
                  </a:cubicBezTo>
                  <a:cubicBezTo>
                    <a:pt x="678" y="175"/>
                    <a:pt x="636" y="133"/>
                    <a:pt x="594" y="90"/>
                  </a:cubicBezTo>
                  <a:cubicBezTo>
                    <a:pt x="531" y="27"/>
                    <a:pt x="466" y="0"/>
                    <a:pt x="4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2822450" y="506375"/>
              <a:ext cx="2150200" cy="3370300"/>
            </a:xfrm>
            <a:custGeom>
              <a:avLst/>
              <a:gdLst/>
              <a:ahLst/>
              <a:cxnLst/>
              <a:rect l="l" t="t" r="r" b="b"/>
              <a:pathLst>
                <a:path w="86008" h="134812" extrusionOk="0">
                  <a:moveTo>
                    <a:pt x="40511" y="1396"/>
                  </a:moveTo>
                  <a:cubicBezTo>
                    <a:pt x="48616" y="1396"/>
                    <a:pt x="56763" y="3668"/>
                    <a:pt x="63491" y="7884"/>
                  </a:cubicBezTo>
                  <a:cubicBezTo>
                    <a:pt x="63716" y="8403"/>
                    <a:pt x="63927" y="8922"/>
                    <a:pt x="64123" y="9456"/>
                  </a:cubicBezTo>
                  <a:cubicBezTo>
                    <a:pt x="62916" y="8431"/>
                    <a:pt x="61610" y="7547"/>
                    <a:pt x="60207" y="6817"/>
                  </a:cubicBezTo>
                  <a:cubicBezTo>
                    <a:pt x="60159" y="6791"/>
                    <a:pt x="60114" y="6780"/>
                    <a:pt x="60072" y="6780"/>
                  </a:cubicBezTo>
                  <a:cubicBezTo>
                    <a:pt x="59792" y="6780"/>
                    <a:pt x="59659" y="7286"/>
                    <a:pt x="59940" y="7420"/>
                  </a:cubicBezTo>
                  <a:cubicBezTo>
                    <a:pt x="61610" y="8305"/>
                    <a:pt x="63169" y="9414"/>
                    <a:pt x="64544" y="10719"/>
                  </a:cubicBezTo>
                  <a:cubicBezTo>
                    <a:pt x="64656" y="11056"/>
                    <a:pt x="64755" y="11407"/>
                    <a:pt x="64853" y="11758"/>
                  </a:cubicBezTo>
                  <a:cubicBezTo>
                    <a:pt x="64165" y="11098"/>
                    <a:pt x="63365" y="10565"/>
                    <a:pt x="62481" y="10200"/>
                  </a:cubicBezTo>
                  <a:cubicBezTo>
                    <a:pt x="62445" y="10184"/>
                    <a:pt x="62412" y="10177"/>
                    <a:pt x="62381" y="10177"/>
                  </a:cubicBezTo>
                  <a:cubicBezTo>
                    <a:pt x="62111" y="10177"/>
                    <a:pt x="62050" y="10735"/>
                    <a:pt x="62340" y="10874"/>
                  </a:cubicBezTo>
                  <a:cubicBezTo>
                    <a:pt x="63449" y="11351"/>
                    <a:pt x="64418" y="12081"/>
                    <a:pt x="65176" y="13021"/>
                  </a:cubicBezTo>
                  <a:cubicBezTo>
                    <a:pt x="66158" y="17148"/>
                    <a:pt x="66369" y="21584"/>
                    <a:pt x="66116" y="25795"/>
                  </a:cubicBezTo>
                  <a:cubicBezTo>
                    <a:pt x="65765" y="25388"/>
                    <a:pt x="65414" y="24981"/>
                    <a:pt x="65050" y="24574"/>
                  </a:cubicBezTo>
                  <a:cubicBezTo>
                    <a:pt x="64988" y="24500"/>
                    <a:pt x="64924" y="24470"/>
                    <a:pt x="64864" y="24470"/>
                  </a:cubicBezTo>
                  <a:cubicBezTo>
                    <a:pt x="64649" y="24470"/>
                    <a:pt x="64484" y="24860"/>
                    <a:pt x="64671" y="25079"/>
                  </a:cubicBezTo>
                  <a:cubicBezTo>
                    <a:pt x="65134" y="25613"/>
                    <a:pt x="65597" y="26146"/>
                    <a:pt x="66074" y="26694"/>
                  </a:cubicBezTo>
                  <a:cubicBezTo>
                    <a:pt x="66046" y="27073"/>
                    <a:pt x="66018" y="27452"/>
                    <a:pt x="65976" y="27831"/>
                  </a:cubicBezTo>
                  <a:cubicBezTo>
                    <a:pt x="64965" y="26160"/>
                    <a:pt x="63548" y="24771"/>
                    <a:pt x="61863" y="23802"/>
                  </a:cubicBezTo>
                  <a:cubicBezTo>
                    <a:pt x="61815" y="23776"/>
                    <a:pt x="61769" y="23764"/>
                    <a:pt x="61727" y="23764"/>
                  </a:cubicBezTo>
                  <a:cubicBezTo>
                    <a:pt x="61451" y="23764"/>
                    <a:pt x="61326" y="24261"/>
                    <a:pt x="61582" y="24420"/>
                  </a:cubicBezTo>
                  <a:cubicBezTo>
                    <a:pt x="63407" y="25444"/>
                    <a:pt x="64895" y="26974"/>
                    <a:pt x="65878" y="28827"/>
                  </a:cubicBezTo>
                  <a:cubicBezTo>
                    <a:pt x="65850" y="29108"/>
                    <a:pt x="65808" y="29389"/>
                    <a:pt x="65779" y="29656"/>
                  </a:cubicBezTo>
                  <a:cubicBezTo>
                    <a:pt x="63533" y="25697"/>
                    <a:pt x="58592" y="23114"/>
                    <a:pt x="54550" y="21865"/>
                  </a:cubicBezTo>
                  <a:cubicBezTo>
                    <a:pt x="50698" y="20669"/>
                    <a:pt x="46529" y="20103"/>
                    <a:pt x="42388" y="20103"/>
                  </a:cubicBezTo>
                  <a:cubicBezTo>
                    <a:pt x="39678" y="20103"/>
                    <a:pt x="36980" y="20345"/>
                    <a:pt x="34392" y="20812"/>
                  </a:cubicBezTo>
                  <a:cubicBezTo>
                    <a:pt x="30209" y="21570"/>
                    <a:pt x="26012" y="23072"/>
                    <a:pt x="22755" y="25894"/>
                  </a:cubicBezTo>
                  <a:cubicBezTo>
                    <a:pt x="21758" y="26736"/>
                    <a:pt x="20860" y="27704"/>
                    <a:pt x="20102" y="28785"/>
                  </a:cubicBezTo>
                  <a:cubicBezTo>
                    <a:pt x="20074" y="28547"/>
                    <a:pt x="20046" y="28322"/>
                    <a:pt x="20018" y="28083"/>
                  </a:cubicBezTo>
                  <a:cubicBezTo>
                    <a:pt x="21478" y="26329"/>
                    <a:pt x="23190" y="24813"/>
                    <a:pt x="25113" y="23577"/>
                  </a:cubicBezTo>
                  <a:cubicBezTo>
                    <a:pt x="25365" y="23421"/>
                    <a:pt x="25227" y="22927"/>
                    <a:pt x="24963" y="22927"/>
                  </a:cubicBezTo>
                  <a:cubicBezTo>
                    <a:pt x="24918" y="22927"/>
                    <a:pt x="24869" y="22941"/>
                    <a:pt x="24818" y="22974"/>
                  </a:cubicBezTo>
                  <a:cubicBezTo>
                    <a:pt x="22994" y="24153"/>
                    <a:pt x="21351" y="25585"/>
                    <a:pt x="19933" y="27227"/>
                  </a:cubicBezTo>
                  <a:cubicBezTo>
                    <a:pt x="19905" y="26932"/>
                    <a:pt x="19877" y="26638"/>
                    <a:pt x="19849" y="26343"/>
                  </a:cubicBezTo>
                  <a:cubicBezTo>
                    <a:pt x="20355" y="25753"/>
                    <a:pt x="20888" y="25178"/>
                    <a:pt x="21478" y="24658"/>
                  </a:cubicBezTo>
                  <a:cubicBezTo>
                    <a:pt x="21686" y="24461"/>
                    <a:pt x="21559" y="23985"/>
                    <a:pt x="21335" y="23985"/>
                  </a:cubicBezTo>
                  <a:cubicBezTo>
                    <a:pt x="21288" y="23985"/>
                    <a:pt x="21236" y="24006"/>
                    <a:pt x="21183" y="24055"/>
                  </a:cubicBezTo>
                  <a:cubicBezTo>
                    <a:pt x="20691" y="24490"/>
                    <a:pt x="20228" y="24967"/>
                    <a:pt x="19793" y="25458"/>
                  </a:cubicBezTo>
                  <a:cubicBezTo>
                    <a:pt x="19737" y="24448"/>
                    <a:pt x="19695" y="23423"/>
                    <a:pt x="19709" y="22398"/>
                  </a:cubicBezTo>
                  <a:cubicBezTo>
                    <a:pt x="20790" y="21261"/>
                    <a:pt x="22053" y="20321"/>
                    <a:pt x="23443" y="19605"/>
                  </a:cubicBezTo>
                  <a:cubicBezTo>
                    <a:pt x="23718" y="19455"/>
                    <a:pt x="23637" y="18904"/>
                    <a:pt x="23388" y="18904"/>
                  </a:cubicBezTo>
                  <a:cubicBezTo>
                    <a:pt x="23357" y="18904"/>
                    <a:pt x="23324" y="18913"/>
                    <a:pt x="23288" y="18931"/>
                  </a:cubicBezTo>
                  <a:cubicBezTo>
                    <a:pt x="21983" y="19591"/>
                    <a:pt x="20776" y="20447"/>
                    <a:pt x="19723" y="21458"/>
                  </a:cubicBezTo>
                  <a:cubicBezTo>
                    <a:pt x="19723" y="21191"/>
                    <a:pt x="19737" y="20910"/>
                    <a:pt x="19751" y="20644"/>
                  </a:cubicBezTo>
                  <a:lnTo>
                    <a:pt x="21323" y="19352"/>
                  </a:lnTo>
                  <a:cubicBezTo>
                    <a:pt x="21545" y="19165"/>
                    <a:pt x="21417" y="18685"/>
                    <a:pt x="21181" y="18685"/>
                  </a:cubicBezTo>
                  <a:cubicBezTo>
                    <a:pt x="21133" y="18685"/>
                    <a:pt x="21082" y="18704"/>
                    <a:pt x="21028" y="18748"/>
                  </a:cubicBezTo>
                  <a:cubicBezTo>
                    <a:pt x="20621" y="19085"/>
                    <a:pt x="20214" y="19422"/>
                    <a:pt x="19807" y="19773"/>
                  </a:cubicBezTo>
                  <a:cubicBezTo>
                    <a:pt x="19863" y="18763"/>
                    <a:pt x="19947" y="17738"/>
                    <a:pt x="20074" y="16713"/>
                  </a:cubicBezTo>
                  <a:cubicBezTo>
                    <a:pt x="20397" y="16503"/>
                    <a:pt x="20720" y="16292"/>
                    <a:pt x="21042" y="16081"/>
                  </a:cubicBezTo>
                  <a:cubicBezTo>
                    <a:pt x="21305" y="15902"/>
                    <a:pt x="21162" y="15429"/>
                    <a:pt x="20897" y="15429"/>
                  </a:cubicBezTo>
                  <a:cubicBezTo>
                    <a:pt x="20851" y="15429"/>
                    <a:pt x="20800" y="15444"/>
                    <a:pt x="20748" y="15478"/>
                  </a:cubicBezTo>
                  <a:cubicBezTo>
                    <a:pt x="20565" y="15590"/>
                    <a:pt x="20369" y="15716"/>
                    <a:pt x="20186" y="15843"/>
                  </a:cubicBezTo>
                  <a:cubicBezTo>
                    <a:pt x="20467" y="13653"/>
                    <a:pt x="20944" y="11505"/>
                    <a:pt x="21604" y="9400"/>
                  </a:cubicBezTo>
                  <a:cubicBezTo>
                    <a:pt x="22755" y="8628"/>
                    <a:pt x="23962" y="7926"/>
                    <a:pt x="25225" y="7322"/>
                  </a:cubicBezTo>
                  <a:cubicBezTo>
                    <a:pt x="25514" y="7184"/>
                    <a:pt x="25444" y="6622"/>
                    <a:pt x="25176" y="6622"/>
                  </a:cubicBezTo>
                  <a:cubicBezTo>
                    <a:pt x="25144" y="6622"/>
                    <a:pt x="25109" y="6630"/>
                    <a:pt x="25071" y="6648"/>
                  </a:cubicBezTo>
                  <a:cubicBezTo>
                    <a:pt x="23990" y="7154"/>
                    <a:pt x="22951" y="7743"/>
                    <a:pt x="21955" y="8375"/>
                  </a:cubicBezTo>
                  <a:cubicBezTo>
                    <a:pt x="22053" y="8108"/>
                    <a:pt x="22151" y="7855"/>
                    <a:pt x="22250" y="7589"/>
                  </a:cubicBezTo>
                  <a:cubicBezTo>
                    <a:pt x="24678" y="5848"/>
                    <a:pt x="27457" y="4669"/>
                    <a:pt x="30405" y="4122"/>
                  </a:cubicBezTo>
                  <a:cubicBezTo>
                    <a:pt x="30739" y="4055"/>
                    <a:pt x="30641" y="3443"/>
                    <a:pt x="30305" y="3443"/>
                  </a:cubicBezTo>
                  <a:cubicBezTo>
                    <a:pt x="30288" y="3443"/>
                    <a:pt x="30270" y="3444"/>
                    <a:pt x="30251" y="3448"/>
                  </a:cubicBezTo>
                  <a:cubicBezTo>
                    <a:pt x="27570" y="3953"/>
                    <a:pt x="25015" y="4978"/>
                    <a:pt x="22727" y="6466"/>
                  </a:cubicBezTo>
                  <a:cubicBezTo>
                    <a:pt x="22923" y="6031"/>
                    <a:pt x="23134" y="5595"/>
                    <a:pt x="23359" y="5174"/>
                  </a:cubicBezTo>
                  <a:cubicBezTo>
                    <a:pt x="28673" y="2612"/>
                    <a:pt x="34581" y="1396"/>
                    <a:pt x="40511" y="1396"/>
                  </a:cubicBezTo>
                  <a:close/>
                  <a:moveTo>
                    <a:pt x="42125" y="21494"/>
                  </a:moveTo>
                  <a:cubicBezTo>
                    <a:pt x="45376" y="21494"/>
                    <a:pt x="48628" y="21855"/>
                    <a:pt x="51700" y="22539"/>
                  </a:cubicBezTo>
                  <a:cubicBezTo>
                    <a:pt x="55701" y="23423"/>
                    <a:pt x="59715" y="25037"/>
                    <a:pt x="62691" y="27915"/>
                  </a:cubicBezTo>
                  <a:cubicBezTo>
                    <a:pt x="63758" y="28954"/>
                    <a:pt x="64993" y="30498"/>
                    <a:pt x="65457" y="31789"/>
                  </a:cubicBezTo>
                  <a:cubicBezTo>
                    <a:pt x="64123" y="39819"/>
                    <a:pt x="60951" y="47329"/>
                    <a:pt x="56697" y="54235"/>
                  </a:cubicBezTo>
                  <a:cubicBezTo>
                    <a:pt x="52598" y="60917"/>
                    <a:pt x="48149" y="67402"/>
                    <a:pt x="43249" y="73522"/>
                  </a:cubicBezTo>
                  <a:cubicBezTo>
                    <a:pt x="38168" y="67121"/>
                    <a:pt x="33508" y="60411"/>
                    <a:pt x="29310" y="53421"/>
                  </a:cubicBezTo>
                  <a:cubicBezTo>
                    <a:pt x="25015" y="46332"/>
                    <a:pt x="21744" y="38738"/>
                    <a:pt x="20383" y="30708"/>
                  </a:cubicBezTo>
                  <a:cubicBezTo>
                    <a:pt x="22334" y="26315"/>
                    <a:pt x="27977" y="23788"/>
                    <a:pt x="32244" y="22693"/>
                  </a:cubicBezTo>
                  <a:cubicBezTo>
                    <a:pt x="35405" y="21880"/>
                    <a:pt x="38764" y="21494"/>
                    <a:pt x="42125" y="21494"/>
                  </a:cubicBezTo>
                  <a:close/>
                  <a:moveTo>
                    <a:pt x="65176" y="9133"/>
                  </a:moveTo>
                  <a:lnTo>
                    <a:pt x="65176" y="9133"/>
                  </a:lnTo>
                  <a:cubicBezTo>
                    <a:pt x="65232" y="9161"/>
                    <a:pt x="65288" y="9203"/>
                    <a:pt x="65344" y="9245"/>
                  </a:cubicBezTo>
                  <a:cubicBezTo>
                    <a:pt x="65344" y="9287"/>
                    <a:pt x="65358" y="9315"/>
                    <a:pt x="65372" y="9343"/>
                  </a:cubicBezTo>
                  <a:cubicBezTo>
                    <a:pt x="67197" y="12951"/>
                    <a:pt x="67534" y="16882"/>
                    <a:pt x="67773" y="20868"/>
                  </a:cubicBezTo>
                  <a:cubicBezTo>
                    <a:pt x="67780" y="21086"/>
                    <a:pt x="67924" y="21195"/>
                    <a:pt x="68062" y="21195"/>
                  </a:cubicBezTo>
                  <a:cubicBezTo>
                    <a:pt x="68201" y="21195"/>
                    <a:pt x="68334" y="21086"/>
                    <a:pt x="68320" y="20868"/>
                  </a:cubicBezTo>
                  <a:cubicBezTo>
                    <a:pt x="68096" y="17190"/>
                    <a:pt x="67801" y="13541"/>
                    <a:pt x="66369" y="10130"/>
                  </a:cubicBezTo>
                  <a:lnTo>
                    <a:pt x="66369" y="10130"/>
                  </a:lnTo>
                  <a:cubicBezTo>
                    <a:pt x="66580" y="10326"/>
                    <a:pt x="66790" y="10509"/>
                    <a:pt x="67001" y="10705"/>
                  </a:cubicBezTo>
                  <a:cubicBezTo>
                    <a:pt x="67885" y="12712"/>
                    <a:pt x="68531" y="14818"/>
                    <a:pt x="68938" y="16980"/>
                  </a:cubicBezTo>
                  <a:cubicBezTo>
                    <a:pt x="68970" y="17151"/>
                    <a:pt x="69068" y="17222"/>
                    <a:pt x="69172" y="17222"/>
                  </a:cubicBezTo>
                  <a:cubicBezTo>
                    <a:pt x="69341" y="17222"/>
                    <a:pt x="69529" y="17035"/>
                    <a:pt x="69485" y="16783"/>
                  </a:cubicBezTo>
                  <a:cubicBezTo>
                    <a:pt x="69162" y="15071"/>
                    <a:pt x="68685" y="13400"/>
                    <a:pt x="68068" y="11772"/>
                  </a:cubicBezTo>
                  <a:lnTo>
                    <a:pt x="68068" y="11772"/>
                  </a:lnTo>
                  <a:cubicBezTo>
                    <a:pt x="70033" y="13878"/>
                    <a:pt x="71787" y="16166"/>
                    <a:pt x="73289" y="18608"/>
                  </a:cubicBezTo>
                  <a:cubicBezTo>
                    <a:pt x="73556" y="19871"/>
                    <a:pt x="74132" y="21023"/>
                    <a:pt x="74426" y="22272"/>
                  </a:cubicBezTo>
                  <a:cubicBezTo>
                    <a:pt x="74791" y="23802"/>
                    <a:pt x="74960" y="25360"/>
                    <a:pt x="74932" y="26918"/>
                  </a:cubicBezTo>
                  <a:cubicBezTo>
                    <a:pt x="74932" y="27141"/>
                    <a:pt x="75070" y="27250"/>
                    <a:pt x="75209" y="27250"/>
                  </a:cubicBezTo>
                  <a:cubicBezTo>
                    <a:pt x="75351" y="27250"/>
                    <a:pt x="75493" y="27138"/>
                    <a:pt x="75493" y="26918"/>
                  </a:cubicBezTo>
                  <a:cubicBezTo>
                    <a:pt x="75507" y="25486"/>
                    <a:pt x="75381" y="24069"/>
                    <a:pt x="75100" y="22665"/>
                  </a:cubicBezTo>
                  <a:cubicBezTo>
                    <a:pt x="74946" y="21963"/>
                    <a:pt x="74735" y="21275"/>
                    <a:pt x="74483" y="20601"/>
                  </a:cubicBezTo>
                  <a:lnTo>
                    <a:pt x="74483" y="20601"/>
                  </a:lnTo>
                  <a:cubicBezTo>
                    <a:pt x="74820" y="21163"/>
                    <a:pt x="75128" y="21738"/>
                    <a:pt x="75451" y="22314"/>
                  </a:cubicBezTo>
                  <a:cubicBezTo>
                    <a:pt x="76630" y="26609"/>
                    <a:pt x="76518" y="31087"/>
                    <a:pt x="76336" y="35537"/>
                  </a:cubicBezTo>
                  <a:cubicBezTo>
                    <a:pt x="76329" y="35751"/>
                    <a:pt x="76461" y="35857"/>
                    <a:pt x="76599" y="35857"/>
                  </a:cubicBezTo>
                  <a:cubicBezTo>
                    <a:pt x="76741" y="35857"/>
                    <a:pt x="76890" y="35744"/>
                    <a:pt x="76897" y="35523"/>
                  </a:cubicBezTo>
                  <a:cubicBezTo>
                    <a:pt x="77051" y="31733"/>
                    <a:pt x="77136" y="27957"/>
                    <a:pt x="76462" y="24251"/>
                  </a:cubicBezTo>
                  <a:lnTo>
                    <a:pt x="76462" y="24251"/>
                  </a:lnTo>
                  <a:cubicBezTo>
                    <a:pt x="76813" y="24981"/>
                    <a:pt x="77164" y="25697"/>
                    <a:pt x="77515" y="26413"/>
                  </a:cubicBezTo>
                  <a:cubicBezTo>
                    <a:pt x="77683" y="27971"/>
                    <a:pt x="77866" y="29529"/>
                    <a:pt x="78048" y="31087"/>
                  </a:cubicBezTo>
                  <a:cubicBezTo>
                    <a:pt x="78076" y="31305"/>
                    <a:pt x="78227" y="31414"/>
                    <a:pt x="78366" y="31414"/>
                  </a:cubicBezTo>
                  <a:cubicBezTo>
                    <a:pt x="78504" y="31414"/>
                    <a:pt x="78631" y="31305"/>
                    <a:pt x="78610" y="31087"/>
                  </a:cubicBezTo>
                  <a:cubicBezTo>
                    <a:pt x="78483" y="30105"/>
                    <a:pt x="78371" y="29122"/>
                    <a:pt x="78273" y="28154"/>
                  </a:cubicBezTo>
                  <a:lnTo>
                    <a:pt x="78273" y="28154"/>
                  </a:lnTo>
                  <a:cubicBezTo>
                    <a:pt x="83789" y="41643"/>
                    <a:pt x="80055" y="56944"/>
                    <a:pt x="73514" y="69480"/>
                  </a:cubicBezTo>
                  <a:cubicBezTo>
                    <a:pt x="69584" y="77004"/>
                    <a:pt x="64558" y="83868"/>
                    <a:pt x="59070" y="90311"/>
                  </a:cubicBezTo>
                  <a:cubicBezTo>
                    <a:pt x="58901" y="90171"/>
                    <a:pt x="58747" y="90044"/>
                    <a:pt x="58592" y="89904"/>
                  </a:cubicBezTo>
                  <a:cubicBezTo>
                    <a:pt x="60333" y="87840"/>
                    <a:pt x="62031" y="85735"/>
                    <a:pt x="63688" y="83601"/>
                  </a:cubicBezTo>
                  <a:cubicBezTo>
                    <a:pt x="63851" y="83384"/>
                    <a:pt x="63677" y="82998"/>
                    <a:pt x="63467" y="82998"/>
                  </a:cubicBezTo>
                  <a:cubicBezTo>
                    <a:pt x="63405" y="82998"/>
                    <a:pt x="63341" y="83031"/>
                    <a:pt x="63281" y="83110"/>
                  </a:cubicBezTo>
                  <a:cubicBezTo>
                    <a:pt x="61610" y="85286"/>
                    <a:pt x="59884" y="87405"/>
                    <a:pt x="58115" y="89483"/>
                  </a:cubicBezTo>
                  <a:cubicBezTo>
                    <a:pt x="57989" y="89371"/>
                    <a:pt x="57862" y="89244"/>
                    <a:pt x="57736" y="89132"/>
                  </a:cubicBezTo>
                  <a:cubicBezTo>
                    <a:pt x="58578" y="88065"/>
                    <a:pt x="59407" y="86984"/>
                    <a:pt x="60249" y="85903"/>
                  </a:cubicBezTo>
                  <a:cubicBezTo>
                    <a:pt x="60422" y="85687"/>
                    <a:pt x="60253" y="85312"/>
                    <a:pt x="60038" y="85312"/>
                  </a:cubicBezTo>
                  <a:cubicBezTo>
                    <a:pt x="59974" y="85312"/>
                    <a:pt x="59906" y="85346"/>
                    <a:pt x="59842" y="85426"/>
                  </a:cubicBezTo>
                  <a:cubicBezTo>
                    <a:pt x="58999" y="86521"/>
                    <a:pt x="58129" y="87616"/>
                    <a:pt x="57287" y="88725"/>
                  </a:cubicBezTo>
                  <a:cubicBezTo>
                    <a:pt x="57048" y="88500"/>
                    <a:pt x="56824" y="88304"/>
                    <a:pt x="56599" y="88093"/>
                  </a:cubicBezTo>
                  <a:cubicBezTo>
                    <a:pt x="56782" y="87897"/>
                    <a:pt x="56936" y="87714"/>
                    <a:pt x="57104" y="87532"/>
                  </a:cubicBezTo>
                  <a:cubicBezTo>
                    <a:pt x="57290" y="87313"/>
                    <a:pt x="57119" y="86934"/>
                    <a:pt x="56896" y="86934"/>
                  </a:cubicBezTo>
                  <a:cubicBezTo>
                    <a:pt x="56831" y="86934"/>
                    <a:pt x="56763" y="86965"/>
                    <a:pt x="56697" y="87040"/>
                  </a:cubicBezTo>
                  <a:lnTo>
                    <a:pt x="56150" y="87672"/>
                  </a:lnTo>
                  <a:cubicBezTo>
                    <a:pt x="54971" y="86563"/>
                    <a:pt x="53820" y="85426"/>
                    <a:pt x="52683" y="84261"/>
                  </a:cubicBezTo>
                  <a:lnTo>
                    <a:pt x="53019" y="83924"/>
                  </a:lnTo>
                  <a:cubicBezTo>
                    <a:pt x="53218" y="83714"/>
                    <a:pt x="53043" y="83339"/>
                    <a:pt x="52809" y="83339"/>
                  </a:cubicBezTo>
                  <a:cubicBezTo>
                    <a:pt x="52746" y="83339"/>
                    <a:pt x="52678" y="83367"/>
                    <a:pt x="52612" y="83433"/>
                  </a:cubicBezTo>
                  <a:lnTo>
                    <a:pt x="52233" y="83812"/>
                  </a:lnTo>
                  <a:cubicBezTo>
                    <a:pt x="52009" y="83587"/>
                    <a:pt x="51798" y="83349"/>
                    <a:pt x="51574" y="83110"/>
                  </a:cubicBezTo>
                  <a:cubicBezTo>
                    <a:pt x="52388" y="82029"/>
                    <a:pt x="53216" y="80962"/>
                    <a:pt x="54086" y="79923"/>
                  </a:cubicBezTo>
                  <a:cubicBezTo>
                    <a:pt x="54272" y="79705"/>
                    <a:pt x="54101" y="79326"/>
                    <a:pt x="53877" y="79326"/>
                  </a:cubicBezTo>
                  <a:cubicBezTo>
                    <a:pt x="53813" y="79326"/>
                    <a:pt x="53745" y="79357"/>
                    <a:pt x="53679" y="79432"/>
                  </a:cubicBezTo>
                  <a:cubicBezTo>
                    <a:pt x="52809" y="80485"/>
                    <a:pt x="51967" y="81566"/>
                    <a:pt x="51138" y="82661"/>
                  </a:cubicBezTo>
                  <a:cubicBezTo>
                    <a:pt x="50928" y="82436"/>
                    <a:pt x="50717" y="82211"/>
                    <a:pt x="50521" y="82001"/>
                  </a:cubicBezTo>
                  <a:cubicBezTo>
                    <a:pt x="50703" y="81776"/>
                    <a:pt x="50872" y="81552"/>
                    <a:pt x="51012" y="81313"/>
                  </a:cubicBezTo>
                  <a:cubicBezTo>
                    <a:pt x="51124" y="81173"/>
                    <a:pt x="51110" y="80962"/>
                    <a:pt x="51012" y="80822"/>
                  </a:cubicBezTo>
                  <a:cubicBezTo>
                    <a:pt x="50963" y="80759"/>
                    <a:pt x="50886" y="80727"/>
                    <a:pt x="50809" y="80727"/>
                  </a:cubicBezTo>
                  <a:cubicBezTo>
                    <a:pt x="50731" y="80727"/>
                    <a:pt x="50654" y="80759"/>
                    <a:pt x="50605" y="80822"/>
                  </a:cubicBezTo>
                  <a:cubicBezTo>
                    <a:pt x="50451" y="81074"/>
                    <a:pt x="50282" y="81313"/>
                    <a:pt x="50086" y="81524"/>
                  </a:cubicBezTo>
                  <a:cubicBezTo>
                    <a:pt x="48626" y="79923"/>
                    <a:pt x="47194" y="78295"/>
                    <a:pt x="45804" y="76639"/>
                  </a:cubicBezTo>
                  <a:cubicBezTo>
                    <a:pt x="46436" y="76007"/>
                    <a:pt x="47012" y="75319"/>
                    <a:pt x="47531" y="74589"/>
                  </a:cubicBezTo>
                  <a:cubicBezTo>
                    <a:pt x="47693" y="74363"/>
                    <a:pt x="47523" y="73979"/>
                    <a:pt x="47321" y="73979"/>
                  </a:cubicBezTo>
                  <a:cubicBezTo>
                    <a:pt x="47260" y="73979"/>
                    <a:pt x="47196" y="74013"/>
                    <a:pt x="47138" y="74098"/>
                  </a:cubicBezTo>
                  <a:cubicBezTo>
                    <a:pt x="46604" y="74828"/>
                    <a:pt x="46029" y="75516"/>
                    <a:pt x="45383" y="76147"/>
                  </a:cubicBezTo>
                  <a:cubicBezTo>
                    <a:pt x="45215" y="75951"/>
                    <a:pt x="45032" y="75740"/>
                    <a:pt x="44864" y="75530"/>
                  </a:cubicBezTo>
                  <a:cubicBezTo>
                    <a:pt x="46296" y="73845"/>
                    <a:pt x="47643" y="72091"/>
                    <a:pt x="48921" y="70280"/>
                  </a:cubicBezTo>
                  <a:cubicBezTo>
                    <a:pt x="49083" y="70052"/>
                    <a:pt x="48903" y="69675"/>
                    <a:pt x="48696" y="69675"/>
                  </a:cubicBezTo>
                  <a:cubicBezTo>
                    <a:pt x="48635" y="69675"/>
                    <a:pt x="48571" y="69708"/>
                    <a:pt x="48514" y="69788"/>
                  </a:cubicBezTo>
                  <a:cubicBezTo>
                    <a:pt x="47250" y="71599"/>
                    <a:pt x="45889" y="73354"/>
                    <a:pt x="44471" y="75052"/>
                  </a:cubicBezTo>
                  <a:cubicBezTo>
                    <a:pt x="44316" y="74884"/>
                    <a:pt x="44176" y="74701"/>
                    <a:pt x="44036" y="74533"/>
                  </a:cubicBezTo>
                  <a:cubicBezTo>
                    <a:pt x="48008" y="69536"/>
                    <a:pt x="51714" y="64342"/>
                    <a:pt x="55153" y="58980"/>
                  </a:cubicBezTo>
                  <a:cubicBezTo>
                    <a:pt x="58929" y="53098"/>
                    <a:pt x="62368" y="47104"/>
                    <a:pt x="64530" y="40436"/>
                  </a:cubicBezTo>
                  <a:cubicBezTo>
                    <a:pt x="65386" y="37755"/>
                    <a:pt x="66046" y="35032"/>
                    <a:pt x="66509" y="32266"/>
                  </a:cubicBezTo>
                  <a:cubicBezTo>
                    <a:pt x="66636" y="32084"/>
                    <a:pt x="66678" y="31873"/>
                    <a:pt x="66608" y="31663"/>
                  </a:cubicBezTo>
                  <a:cubicBezTo>
                    <a:pt x="67632" y="25206"/>
                    <a:pt x="67520" y="18552"/>
                    <a:pt x="66004" y="12179"/>
                  </a:cubicBezTo>
                  <a:cubicBezTo>
                    <a:pt x="65765" y="11168"/>
                    <a:pt x="65499" y="10130"/>
                    <a:pt x="65176" y="9133"/>
                  </a:cubicBezTo>
                  <a:close/>
                  <a:moveTo>
                    <a:pt x="25141" y="93259"/>
                  </a:moveTo>
                  <a:cubicBezTo>
                    <a:pt x="25211" y="93343"/>
                    <a:pt x="25268" y="93413"/>
                    <a:pt x="25338" y="93498"/>
                  </a:cubicBezTo>
                  <a:cubicBezTo>
                    <a:pt x="25268" y="93554"/>
                    <a:pt x="25197" y="93610"/>
                    <a:pt x="25127" y="93666"/>
                  </a:cubicBezTo>
                  <a:cubicBezTo>
                    <a:pt x="24904" y="93854"/>
                    <a:pt x="25035" y="94328"/>
                    <a:pt x="25274" y="94328"/>
                  </a:cubicBezTo>
                  <a:cubicBezTo>
                    <a:pt x="25320" y="94328"/>
                    <a:pt x="25370" y="94311"/>
                    <a:pt x="25422" y="94270"/>
                  </a:cubicBezTo>
                  <a:lnTo>
                    <a:pt x="25759" y="94003"/>
                  </a:lnTo>
                  <a:cubicBezTo>
                    <a:pt x="27233" y="95758"/>
                    <a:pt x="28749" y="97470"/>
                    <a:pt x="30293" y="99169"/>
                  </a:cubicBezTo>
                  <a:cubicBezTo>
                    <a:pt x="30167" y="99309"/>
                    <a:pt x="30026" y="99435"/>
                    <a:pt x="29900" y="99576"/>
                  </a:cubicBezTo>
                  <a:cubicBezTo>
                    <a:pt x="29700" y="99775"/>
                    <a:pt x="29877" y="100159"/>
                    <a:pt x="30113" y="100159"/>
                  </a:cubicBezTo>
                  <a:cubicBezTo>
                    <a:pt x="30175" y="100159"/>
                    <a:pt x="30242" y="100132"/>
                    <a:pt x="30307" y="100067"/>
                  </a:cubicBezTo>
                  <a:cubicBezTo>
                    <a:pt x="30433" y="99927"/>
                    <a:pt x="30574" y="99786"/>
                    <a:pt x="30728" y="99646"/>
                  </a:cubicBezTo>
                  <a:cubicBezTo>
                    <a:pt x="30883" y="99800"/>
                    <a:pt x="31023" y="99969"/>
                    <a:pt x="31191" y="100137"/>
                  </a:cubicBezTo>
                  <a:cubicBezTo>
                    <a:pt x="30504" y="100853"/>
                    <a:pt x="29788" y="101527"/>
                    <a:pt x="29030" y="102159"/>
                  </a:cubicBezTo>
                  <a:cubicBezTo>
                    <a:pt x="28794" y="102347"/>
                    <a:pt x="28934" y="102821"/>
                    <a:pt x="29167" y="102821"/>
                  </a:cubicBezTo>
                  <a:cubicBezTo>
                    <a:pt x="29212" y="102821"/>
                    <a:pt x="29260" y="102803"/>
                    <a:pt x="29310" y="102762"/>
                  </a:cubicBezTo>
                  <a:cubicBezTo>
                    <a:pt x="30125" y="102088"/>
                    <a:pt x="30897" y="101373"/>
                    <a:pt x="31627" y="100600"/>
                  </a:cubicBezTo>
                  <a:cubicBezTo>
                    <a:pt x="33353" y="102467"/>
                    <a:pt x="35122" y="104278"/>
                    <a:pt x="36933" y="106075"/>
                  </a:cubicBezTo>
                  <a:cubicBezTo>
                    <a:pt x="36722" y="106286"/>
                    <a:pt x="36512" y="106482"/>
                    <a:pt x="36287" y="106693"/>
                  </a:cubicBezTo>
                  <a:cubicBezTo>
                    <a:pt x="36161" y="106819"/>
                    <a:pt x="36119" y="107016"/>
                    <a:pt x="36189" y="107170"/>
                  </a:cubicBezTo>
                  <a:cubicBezTo>
                    <a:pt x="36237" y="107267"/>
                    <a:pt x="36347" y="107351"/>
                    <a:pt x="36452" y="107351"/>
                  </a:cubicBezTo>
                  <a:cubicBezTo>
                    <a:pt x="36498" y="107351"/>
                    <a:pt x="36543" y="107335"/>
                    <a:pt x="36582" y="107296"/>
                  </a:cubicBezTo>
                  <a:cubicBezTo>
                    <a:pt x="36848" y="107030"/>
                    <a:pt x="37115" y="106763"/>
                    <a:pt x="37382" y="106510"/>
                  </a:cubicBezTo>
                  <a:cubicBezTo>
                    <a:pt x="37564" y="106693"/>
                    <a:pt x="37733" y="106861"/>
                    <a:pt x="37915" y="107030"/>
                  </a:cubicBezTo>
                  <a:cubicBezTo>
                    <a:pt x="37129" y="107830"/>
                    <a:pt x="36329" y="108616"/>
                    <a:pt x="35501" y="109346"/>
                  </a:cubicBezTo>
                  <a:cubicBezTo>
                    <a:pt x="35292" y="109543"/>
                    <a:pt x="35419" y="110019"/>
                    <a:pt x="35644" y="110019"/>
                  </a:cubicBezTo>
                  <a:cubicBezTo>
                    <a:pt x="35691" y="110019"/>
                    <a:pt x="35742" y="109998"/>
                    <a:pt x="35796" y="109949"/>
                  </a:cubicBezTo>
                  <a:cubicBezTo>
                    <a:pt x="36666" y="109149"/>
                    <a:pt x="37536" y="108321"/>
                    <a:pt x="38364" y="107465"/>
                  </a:cubicBezTo>
                  <a:cubicBezTo>
                    <a:pt x="38561" y="107661"/>
                    <a:pt x="38772" y="107858"/>
                    <a:pt x="38968" y="108054"/>
                  </a:cubicBezTo>
                  <a:cubicBezTo>
                    <a:pt x="36961" y="109977"/>
                    <a:pt x="34897" y="111830"/>
                    <a:pt x="32750" y="113613"/>
                  </a:cubicBezTo>
                  <a:cubicBezTo>
                    <a:pt x="32528" y="113800"/>
                    <a:pt x="32665" y="114267"/>
                    <a:pt x="32895" y="114267"/>
                  </a:cubicBezTo>
                  <a:cubicBezTo>
                    <a:pt x="32941" y="114267"/>
                    <a:pt x="32992" y="114248"/>
                    <a:pt x="33044" y="114203"/>
                  </a:cubicBezTo>
                  <a:cubicBezTo>
                    <a:pt x="35234" y="112378"/>
                    <a:pt x="37368" y="110483"/>
                    <a:pt x="39417" y="108489"/>
                  </a:cubicBezTo>
                  <a:cubicBezTo>
                    <a:pt x="39670" y="108728"/>
                    <a:pt x="39909" y="108953"/>
                    <a:pt x="40147" y="109191"/>
                  </a:cubicBezTo>
                  <a:cubicBezTo>
                    <a:pt x="31135" y="117038"/>
                    <a:pt x="21520" y="124492"/>
                    <a:pt x="11328" y="130795"/>
                  </a:cubicBezTo>
                  <a:lnTo>
                    <a:pt x="11328" y="130781"/>
                  </a:lnTo>
                  <a:cubicBezTo>
                    <a:pt x="13687" y="124632"/>
                    <a:pt x="16045" y="118470"/>
                    <a:pt x="18403" y="112322"/>
                  </a:cubicBezTo>
                  <a:cubicBezTo>
                    <a:pt x="18541" y="111977"/>
                    <a:pt x="18436" y="111268"/>
                    <a:pt x="17928" y="111268"/>
                  </a:cubicBezTo>
                  <a:cubicBezTo>
                    <a:pt x="17918" y="111268"/>
                    <a:pt x="17908" y="111268"/>
                    <a:pt x="17898" y="111269"/>
                  </a:cubicBezTo>
                  <a:cubicBezTo>
                    <a:pt x="17187" y="111320"/>
                    <a:pt x="16474" y="111345"/>
                    <a:pt x="15759" y="111345"/>
                  </a:cubicBezTo>
                  <a:cubicBezTo>
                    <a:pt x="11175" y="111345"/>
                    <a:pt x="6527" y="110336"/>
                    <a:pt x="2204" y="108854"/>
                  </a:cubicBezTo>
                  <a:cubicBezTo>
                    <a:pt x="9855" y="103661"/>
                    <a:pt x="17814" y="98916"/>
                    <a:pt x="25141" y="93259"/>
                  </a:cubicBezTo>
                  <a:close/>
                  <a:moveTo>
                    <a:pt x="21534" y="6325"/>
                  </a:moveTo>
                  <a:lnTo>
                    <a:pt x="21534" y="6325"/>
                  </a:lnTo>
                  <a:cubicBezTo>
                    <a:pt x="20130" y="9666"/>
                    <a:pt x="19386" y="13414"/>
                    <a:pt x="18951" y="16924"/>
                  </a:cubicBezTo>
                  <a:cubicBezTo>
                    <a:pt x="18417" y="21444"/>
                    <a:pt x="18502" y="26034"/>
                    <a:pt x="19203" y="30540"/>
                  </a:cubicBezTo>
                  <a:cubicBezTo>
                    <a:pt x="19161" y="30722"/>
                    <a:pt x="19189" y="30933"/>
                    <a:pt x="19288" y="31101"/>
                  </a:cubicBezTo>
                  <a:cubicBezTo>
                    <a:pt x="20214" y="36618"/>
                    <a:pt x="21927" y="41980"/>
                    <a:pt x="24383" y="47020"/>
                  </a:cubicBezTo>
                  <a:cubicBezTo>
                    <a:pt x="29774" y="58194"/>
                    <a:pt x="37452" y="68778"/>
                    <a:pt x="45467" y="78197"/>
                  </a:cubicBezTo>
                  <a:cubicBezTo>
                    <a:pt x="51560" y="85356"/>
                    <a:pt x="58326" y="91939"/>
                    <a:pt x="65794" y="97639"/>
                  </a:cubicBezTo>
                  <a:cubicBezTo>
                    <a:pt x="71408" y="101934"/>
                    <a:pt x="77430" y="105626"/>
                    <a:pt x="83649" y="108995"/>
                  </a:cubicBezTo>
                  <a:cubicBezTo>
                    <a:pt x="78680" y="110792"/>
                    <a:pt x="73500" y="111943"/>
                    <a:pt x="68236" y="112406"/>
                  </a:cubicBezTo>
                  <a:cubicBezTo>
                    <a:pt x="67787" y="112448"/>
                    <a:pt x="67646" y="112911"/>
                    <a:pt x="67703" y="113304"/>
                  </a:cubicBezTo>
                  <a:cubicBezTo>
                    <a:pt x="68769" y="119790"/>
                    <a:pt x="69836" y="126289"/>
                    <a:pt x="70889" y="132774"/>
                  </a:cubicBezTo>
                  <a:cubicBezTo>
                    <a:pt x="58578" y="124394"/>
                    <a:pt x="47082" y="114399"/>
                    <a:pt x="36666" y="103801"/>
                  </a:cubicBezTo>
                  <a:cubicBezTo>
                    <a:pt x="32890" y="99969"/>
                    <a:pt x="29226" y="95968"/>
                    <a:pt x="25759" y="91813"/>
                  </a:cubicBezTo>
                  <a:cubicBezTo>
                    <a:pt x="25731" y="91757"/>
                    <a:pt x="25689" y="91701"/>
                    <a:pt x="25633" y="91659"/>
                  </a:cubicBezTo>
                  <a:cubicBezTo>
                    <a:pt x="20860" y="85903"/>
                    <a:pt x="16494" y="79825"/>
                    <a:pt x="12802" y="73354"/>
                  </a:cubicBezTo>
                  <a:cubicBezTo>
                    <a:pt x="6738" y="62742"/>
                    <a:pt x="2331" y="50684"/>
                    <a:pt x="3089" y="38289"/>
                  </a:cubicBezTo>
                  <a:cubicBezTo>
                    <a:pt x="3103" y="38008"/>
                    <a:pt x="3131" y="37727"/>
                    <a:pt x="3145" y="37446"/>
                  </a:cubicBezTo>
                  <a:cubicBezTo>
                    <a:pt x="3257" y="38232"/>
                    <a:pt x="3397" y="39018"/>
                    <a:pt x="3580" y="39791"/>
                  </a:cubicBezTo>
                  <a:cubicBezTo>
                    <a:pt x="3622" y="39955"/>
                    <a:pt x="3723" y="40023"/>
                    <a:pt x="3826" y="40023"/>
                  </a:cubicBezTo>
                  <a:cubicBezTo>
                    <a:pt x="3997" y="40023"/>
                    <a:pt x="4174" y="39838"/>
                    <a:pt x="4113" y="39594"/>
                  </a:cubicBezTo>
                  <a:cubicBezTo>
                    <a:pt x="3678" y="37769"/>
                    <a:pt x="3482" y="35902"/>
                    <a:pt x="3524" y="34021"/>
                  </a:cubicBezTo>
                  <a:cubicBezTo>
                    <a:pt x="3804" y="32098"/>
                    <a:pt x="4254" y="30189"/>
                    <a:pt x="4885" y="28336"/>
                  </a:cubicBezTo>
                  <a:lnTo>
                    <a:pt x="4885" y="28336"/>
                  </a:lnTo>
                  <a:cubicBezTo>
                    <a:pt x="4282" y="32996"/>
                    <a:pt x="4661" y="37713"/>
                    <a:pt x="5994" y="42219"/>
                  </a:cubicBezTo>
                  <a:cubicBezTo>
                    <a:pt x="6042" y="42383"/>
                    <a:pt x="6146" y="42452"/>
                    <a:pt x="6251" y="42452"/>
                  </a:cubicBezTo>
                  <a:cubicBezTo>
                    <a:pt x="6423" y="42452"/>
                    <a:pt x="6598" y="42267"/>
                    <a:pt x="6528" y="42022"/>
                  </a:cubicBezTo>
                  <a:cubicBezTo>
                    <a:pt x="4984" y="36801"/>
                    <a:pt x="4759" y="31284"/>
                    <a:pt x="5868" y="25950"/>
                  </a:cubicBezTo>
                  <a:cubicBezTo>
                    <a:pt x="6500" y="24546"/>
                    <a:pt x="7230" y="23170"/>
                    <a:pt x="8030" y="21851"/>
                  </a:cubicBezTo>
                  <a:lnTo>
                    <a:pt x="8030" y="21851"/>
                  </a:lnTo>
                  <a:cubicBezTo>
                    <a:pt x="7440" y="24981"/>
                    <a:pt x="7216" y="28182"/>
                    <a:pt x="7370" y="31354"/>
                  </a:cubicBezTo>
                  <a:cubicBezTo>
                    <a:pt x="7377" y="31572"/>
                    <a:pt x="7521" y="31680"/>
                    <a:pt x="7661" y="31680"/>
                  </a:cubicBezTo>
                  <a:cubicBezTo>
                    <a:pt x="7802" y="31680"/>
                    <a:pt x="7938" y="31572"/>
                    <a:pt x="7931" y="31354"/>
                  </a:cubicBezTo>
                  <a:cubicBezTo>
                    <a:pt x="7749" y="27690"/>
                    <a:pt x="8086" y="24041"/>
                    <a:pt x="8900" y="20475"/>
                  </a:cubicBezTo>
                  <a:cubicBezTo>
                    <a:pt x="9251" y="19928"/>
                    <a:pt x="9616" y="19394"/>
                    <a:pt x="9995" y="18861"/>
                  </a:cubicBezTo>
                  <a:lnTo>
                    <a:pt x="9995" y="18861"/>
                  </a:lnTo>
                  <a:cubicBezTo>
                    <a:pt x="9658" y="20250"/>
                    <a:pt x="9462" y="21682"/>
                    <a:pt x="9391" y="23114"/>
                  </a:cubicBezTo>
                  <a:cubicBezTo>
                    <a:pt x="9384" y="23330"/>
                    <a:pt x="9519" y="23435"/>
                    <a:pt x="9658" y="23435"/>
                  </a:cubicBezTo>
                  <a:cubicBezTo>
                    <a:pt x="9800" y="23435"/>
                    <a:pt x="9946" y="23326"/>
                    <a:pt x="9953" y="23114"/>
                  </a:cubicBezTo>
                  <a:cubicBezTo>
                    <a:pt x="10037" y="21205"/>
                    <a:pt x="10374" y="19338"/>
                    <a:pt x="10949" y="17527"/>
                  </a:cubicBezTo>
                  <a:cubicBezTo>
                    <a:pt x="11750" y="16432"/>
                    <a:pt x="12564" y="15394"/>
                    <a:pt x="13364" y="14397"/>
                  </a:cubicBezTo>
                  <a:cubicBezTo>
                    <a:pt x="14445" y="13063"/>
                    <a:pt x="15582" y="11716"/>
                    <a:pt x="16817" y="10438"/>
                  </a:cubicBezTo>
                  <a:lnTo>
                    <a:pt x="16817" y="10438"/>
                  </a:lnTo>
                  <a:cubicBezTo>
                    <a:pt x="15989" y="12361"/>
                    <a:pt x="15512" y="14411"/>
                    <a:pt x="15413" y="16503"/>
                  </a:cubicBezTo>
                  <a:cubicBezTo>
                    <a:pt x="15406" y="16724"/>
                    <a:pt x="15539" y="16832"/>
                    <a:pt x="15677" y="16832"/>
                  </a:cubicBezTo>
                  <a:cubicBezTo>
                    <a:pt x="15819" y="16832"/>
                    <a:pt x="15968" y="16717"/>
                    <a:pt x="15975" y="16488"/>
                  </a:cubicBezTo>
                  <a:cubicBezTo>
                    <a:pt x="16101" y="13920"/>
                    <a:pt x="16831" y="11407"/>
                    <a:pt x="18109" y="9161"/>
                  </a:cubicBezTo>
                  <a:cubicBezTo>
                    <a:pt x="18558" y="8726"/>
                    <a:pt x="19021" y="8305"/>
                    <a:pt x="19512" y="7898"/>
                  </a:cubicBezTo>
                  <a:lnTo>
                    <a:pt x="19512" y="7898"/>
                  </a:lnTo>
                  <a:cubicBezTo>
                    <a:pt x="17940" y="11519"/>
                    <a:pt x="17182" y="15450"/>
                    <a:pt x="17294" y="19394"/>
                  </a:cubicBezTo>
                  <a:cubicBezTo>
                    <a:pt x="17301" y="19617"/>
                    <a:pt x="17443" y="19726"/>
                    <a:pt x="17582" y="19726"/>
                  </a:cubicBezTo>
                  <a:cubicBezTo>
                    <a:pt x="17724" y="19726"/>
                    <a:pt x="17863" y="19614"/>
                    <a:pt x="17856" y="19394"/>
                  </a:cubicBezTo>
                  <a:cubicBezTo>
                    <a:pt x="17730" y="15127"/>
                    <a:pt x="18642" y="10888"/>
                    <a:pt x="20537" y="7055"/>
                  </a:cubicBezTo>
                  <a:cubicBezTo>
                    <a:pt x="20860" y="6803"/>
                    <a:pt x="21197" y="6564"/>
                    <a:pt x="21534" y="6325"/>
                  </a:cubicBezTo>
                  <a:close/>
                  <a:moveTo>
                    <a:pt x="40482" y="1"/>
                  </a:moveTo>
                  <a:cubicBezTo>
                    <a:pt x="34372" y="1"/>
                    <a:pt x="28287" y="1269"/>
                    <a:pt x="22825" y="3953"/>
                  </a:cubicBezTo>
                  <a:cubicBezTo>
                    <a:pt x="22797" y="3967"/>
                    <a:pt x="22769" y="3981"/>
                    <a:pt x="22755" y="3995"/>
                  </a:cubicBezTo>
                  <a:cubicBezTo>
                    <a:pt x="22727" y="4009"/>
                    <a:pt x="22713" y="4009"/>
                    <a:pt x="22685" y="4023"/>
                  </a:cubicBezTo>
                  <a:cubicBezTo>
                    <a:pt x="19540" y="5820"/>
                    <a:pt x="16803" y="8585"/>
                    <a:pt x="14417" y="11253"/>
                  </a:cubicBezTo>
                  <a:cubicBezTo>
                    <a:pt x="9209" y="17050"/>
                    <a:pt x="4380" y="24237"/>
                    <a:pt x="2794" y="31958"/>
                  </a:cubicBezTo>
                  <a:cubicBezTo>
                    <a:pt x="323" y="44086"/>
                    <a:pt x="3215" y="56509"/>
                    <a:pt x="8409" y="67528"/>
                  </a:cubicBezTo>
                  <a:cubicBezTo>
                    <a:pt x="12592" y="76386"/>
                    <a:pt x="18052" y="84612"/>
                    <a:pt x="24299" y="92276"/>
                  </a:cubicBezTo>
                  <a:cubicBezTo>
                    <a:pt x="16663" y="98130"/>
                    <a:pt x="8353" y="103029"/>
                    <a:pt x="421" y="108489"/>
                  </a:cubicBezTo>
                  <a:cubicBezTo>
                    <a:pt x="0" y="108784"/>
                    <a:pt x="99" y="109584"/>
                    <a:pt x="576" y="109767"/>
                  </a:cubicBezTo>
                  <a:cubicBezTo>
                    <a:pt x="5328" y="111520"/>
                    <a:pt x="10596" y="112768"/>
                    <a:pt x="15747" y="112768"/>
                  </a:cubicBezTo>
                  <a:cubicBezTo>
                    <a:pt x="16165" y="112768"/>
                    <a:pt x="16583" y="112760"/>
                    <a:pt x="17000" y="112743"/>
                  </a:cubicBezTo>
                  <a:lnTo>
                    <a:pt x="17000" y="112743"/>
                  </a:lnTo>
                  <a:cubicBezTo>
                    <a:pt x="14543" y="119158"/>
                    <a:pt x="12087" y="125573"/>
                    <a:pt x="9630" y="131988"/>
                  </a:cubicBezTo>
                  <a:cubicBezTo>
                    <a:pt x="9468" y="132392"/>
                    <a:pt x="9677" y="133025"/>
                    <a:pt x="10108" y="133025"/>
                  </a:cubicBezTo>
                  <a:cubicBezTo>
                    <a:pt x="10201" y="133025"/>
                    <a:pt x="10304" y="132996"/>
                    <a:pt x="10416" y="132929"/>
                  </a:cubicBezTo>
                  <a:cubicBezTo>
                    <a:pt x="21309" y="126345"/>
                    <a:pt x="31514" y="118414"/>
                    <a:pt x="41088" y="110076"/>
                  </a:cubicBezTo>
                  <a:cubicBezTo>
                    <a:pt x="46197" y="114891"/>
                    <a:pt x="51517" y="119453"/>
                    <a:pt x="56852" y="123762"/>
                  </a:cubicBezTo>
                  <a:cubicBezTo>
                    <a:pt x="61568" y="127580"/>
                    <a:pt x="66369" y="131328"/>
                    <a:pt x="71422" y="134711"/>
                  </a:cubicBezTo>
                  <a:cubicBezTo>
                    <a:pt x="71527" y="134781"/>
                    <a:pt x="71624" y="134812"/>
                    <a:pt x="71712" y="134812"/>
                  </a:cubicBezTo>
                  <a:cubicBezTo>
                    <a:pt x="72080" y="134812"/>
                    <a:pt x="72282" y="134274"/>
                    <a:pt x="72237" y="133911"/>
                  </a:cubicBezTo>
                  <a:cubicBezTo>
                    <a:pt x="71128" y="127173"/>
                    <a:pt x="70033" y="120449"/>
                    <a:pt x="68924" y="113725"/>
                  </a:cubicBezTo>
                  <a:cubicBezTo>
                    <a:pt x="74539" y="113164"/>
                    <a:pt x="80210" y="111887"/>
                    <a:pt x="85432" y="109781"/>
                  </a:cubicBezTo>
                  <a:cubicBezTo>
                    <a:pt x="85881" y="109598"/>
                    <a:pt x="86007" y="108742"/>
                    <a:pt x="85544" y="108504"/>
                  </a:cubicBezTo>
                  <a:cubicBezTo>
                    <a:pt x="76336" y="103604"/>
                    <a:pt x="67787" y="97877"/>
                    <a:pt x="59996" y="91125"/>
                  </a:cubicBezTo>
                  <a:cubicBezTo>
                    <a:pt x="69850" y="79572"/>
                    <a:pt x="78638" y="66069"/>
                    <a:pt x="81291" y="50880"/>
                  </a:cubicBezTo>
                  <a:cubicBezTo>
                    <a:pt x="82428" y="44325"/>
                    <a:pt x="82821" y="36295"/>
                    <a:pt x="80322" y="29992"/>
                  </a:cubicBezTo>
                  <a:cubicBezTo>
                    <a:pt x="77894" y="23816"/>
                    <a:pt x="74623" y="17892"/>
                    <a:pt x="70370" y="12769"/>
                  </a:cubicBezTo>
                  <a:cubicBezTo>
                    <a:pt x="68573" y="10607"/>
                    <a:pt x="66537" y="8347"/>
                    <a:pt x="64179" y="6761"/>
                  </a:cubicBezTo>
                  <a:cubicBezTo>
                    <a:pt x="57259" y="2380"/>
                    <a:pt x="48848" y="1"/>
                    <a:pt x="4048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3395800" y="2671550"/>
              <a:ext cx="213550" cy="235275"/>
            </a:xfrm>
            <a:custGeom>
              <a:avLst/>
              <a:gdLst/>
              <a:ahLst/>
              <a:cxnLst/>
              <a:rect l="l" t="t" r="r" b="b"/>
              <a:pathLst>
                <a:path w="8542" h="9411" extrusionOk="0">
                  <a:moveTo>
                    <a:pt x="389" y="0"/>
                  </a:moveTo>
                  <a:cubicBezTo>
                    <a:pt x="172" y="0"/>
                    <a:pt x="0" y="397"/>
                    <a:pt x="186" y="616"/>
                  </a:cubicBezTo>
                  <a:cubicBezTo>
                    <a:pt x="2656" y="3620"/>
                    <a:pt x="5253" y="6526"/>
                    <a:pt x="7963" y="9319"/>
                  </a:cubicBezTo>
                  <a:cubicBezTo>
                    <a:pt x="8024" y="9384"/>
                    <a:pt x="8088" y="9411"/>
                    <a:pt x="8148" y="9411"/>
                  </a:cubicBezTo>
                  <a:cubicBezTo>
                    <a:pt x="8373" y="9411"/>
                    <a:pt x="8541" y="9027"/>
                    <a:pt x="8342" y="8828"/>
                  </a:cubicBezTo>
                  <a:cubicBezTo>
                    <a:pt x="5632" y="6020"/>
                    <a:pt x="3050" y="3114"/>
                    <a:pt x="579" y="110"/>
                  </a:cubicBezTo>
                  <a:cubicBezTo>
                    <a:pt x="517" y="33"/>
                    <a:pt x="451" y="0"/>
                    <a:pt x="3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3490900" y="2732725"/>
              <a:ext cx="99175" cy="96175"/>
            </a:xfrm>
            <a:custGeom>
              <a:avLst/>
              <a:gdLst/>
              <a:ahLst/>
              <a:cxnLst/>
              <a:rect l="l" t="t" r="r" b="b"/>
              <a:pathLst>
                <a:path w="3967" h="3847" extrusionOk="0">
                  <a:moveTo>
                    <a:pt x="401" y="0"/>
                  </a:moveTo>
                  <a:cubicBezTo>
                    <a:pt x="169" y="0"/>
                    <a:pt x="0" y="386"/>
                    <a:pt x="200" y="597"/>
                  </a:cubicBezTo>
                  <a:lnTo>
                    <a:pt x="3387" y="3756"/>
                  </a:lnTo>
                  <a:cubicBezTo>
                    <a:pt x="3450" y="3819"/>
                    <a:pt x="3515" y="3846"/>
                    <a:pt x="3574" y="3846"/>
                  </a:cubicBezTo>
                  <a:cubicBezTo>
                    <a:pt x="3804" y="3846"/>
                    <a:pt x="3966" y="3451"/>
                    <a:pt x="3766" y="3250"/>
                  </a:cubicBezTo>
                  <a:cubicBezTo>
                    <a:pt x="2699" y="2198"/>
                    <a:pt x="1646" y="1145"/>
                    <a:pt x="593" y="92"/>
                  </a:cubicBezTo>
                  <a:cubicBezTo>
                    <a:pt x="528" y="27"/>
                    <a:pt x="463" y="0"/>
                    <a:pt x="40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3372000" y="2637100"/>
              <a:ext cx="18275" cy="17575"/>
            </a:xfrm>
            <a:custGeom>
              <a:avLst/>
              <a:gdLst/>
              <a:ahLst/>
              <a:cxnLst/>
              <a:rect l="l" t="t" r="r" b="b"/>
              <a:pathLst>
                <a:path w="731" h="703" extrusionOk="0">
                  <a:moveTo>
                    <a:pt x="366" y="1"/>
                  </a:moveTo>
                  <a:cubicBezTo>
                    <a:pt x="1" y="1"/>
                    <a:pt x="1" y="702"/>
                    <a:pt x="380" y="702"/>
                  </a:cubicBezTo>
                  <a:cubicBezTo>
                    <a:pt x="731" y="702"/>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3627500" y="2925125"/>
              <a:ext cx="14050" cy="18750"/>
            </a:xfrm>
            <a:custGeom>
              <a:avLst/>
              <a:gdLst/>
              <a:ahLst/>
              <a:cxnLst/>
              <a:rect l="l" t="t" r="r" b="b"/>
              <a:pathLst>
                <a:path w="562" h="750" extrusionOk="0">
                  <a:moveTo>
                    <a:pt x="281" y="1"/>
                  </a:moveTo>
                  <a:cubicBezTo>
                    <a:pt x="140" y="1"/>
                    <a:pt x="0" y="109"/>
                    <a:pt x="0" y="327"/>
                  </a:cubicBezTo>
                  <a:lnTo>
                    <a:pt x="0" y="425"/>
                  </a:lnTo>
                  <a:cubicBezTo>
                    <a:pt x="0" y="641"/>
                    <a:pt x="138" y="750"/>
                    <a:pt x="277" y="750"/>
                  </a:cubicBezTo>
                  <a:cubicBezTo>
                    <a:pt x="419" y="750"/>
                    <a:pt x="562" y="638"/>
                    <a:pt x="562" y="411"/>
                  </a:cubicBezTo>
                  <a:lnTo>
                    <a:pt x="562" y="327"/>
                  </a:lnTo>
                  <a:cubicBezTo>
                    <a:pt x="562" y="109"/>
                    <a:pt x="421" y="1"/>
                    <a:pt x="28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3556850" y="2746100"/>
              <a:ext cx="24450" cy="21725"/>
            </a:xfrm>
            <a:custGeom>
              <a:avLst/>
              <a:gdLst/>
              <a:ahLst/>
              <a:cxnLst/>
              <a:rect l="l" t="t" r="r" b="b"/>
              <a:pathLst>
                <a:path w="978" h="869" extrusionOk="0">
                  <a:moveTo>
                    <a:pt x="405" y="0"/>
                  </a:moveTo>
                  <a:cubicBezTo>
                    <a:pt x="171" y="0"/>
                    <a:pt x="1" y="395"/>
                    <a:pt x="201" y="596"/>
                  </a:cubicBezTo>
                  <a:lnTo>
                    <a:pt x="384" y="778"/>
                  </a:lnTo>
                  <a:cubicBezTo>
                    <a:pt x="450" y="842"/>
                    <a:pt x="517" y="869"/>
                    <a:pt x="578" y="869"/>
                  </a:cubicBezTo>
                  <a:cubicBezTo>
                    <a:pt x="815" y="869"/>
                    <a:pt x="977" y="473"/>
                    <a:pt x="777" y="273"/>
                  </a:cubicBezTo>
                  <a:lnTo>
                    <a:pt x="594" y="90"/>
                  </a:lnTo>
                  <a:cubicBezTo>
                    <a:pt x="530" y="27"/>
                    <a:pt x="466" y="0"/>
                    <a:pt x="4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3251650" y="1055100"/>
              <a:ext cx="21075" cy="17550"/>
            </a:xfrm>
            <a:custGeom>
              <a:avLst/>
              <a:gdLst/>
              <a:ahLst/>
              <a:cxnLst/>
              <a:rect l="l" t="t" r="r" b="b"/>
              <a:pathLst>
                <a:path w="843" h="702" extrusionOk="0">
                  <a:moveTo>
                    <a:pt x="379" y="0"/>
                  </a:moveTo>
                  <a:cubicBezTo>
                    <a:pt x="0" y="0"/>
                    <a:pt x="14" y="702"/>
                    <a:pt x="393" y="702"/>
                  </a:cubicBezTo>
                  <a:lnTo>
                    <a:pt x="477" y="702"/>
                  </a:lnTo>
                  <a:cubicBezTo>
                    <a:pt x="842" y="702"/>
                    <a:pt x="828" y="0"/>
                    <a:pt x="46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3499750" y="3097475"/>
              <a:ext cx="18200" cy="19900"/>
            </a:xfrm>
            <a:custGeom>
              <a:avLst/>
              <a:gdLst/>
              <a:ahLst/>
              <a:cxnLst/>
              <a:rect l="l" t="t" r="r" b="b"/>
              <a:pathLst>
                <a:path w="728" h="796" extrusionOk="0">
                  <a:moveTo>
                    <a:pt x="355" y="0"/>
                  </a:moveTo>
                  <a:cubicBezTo>
                    <a:pt x="310" y="0"/>
                    <a:pt x="262" y="14"/>
                    <a:pt x="211" y="45"/>
                  </a:cubicBezTo>
                  <a:cubicBezTo>
                    <a:pt x="71" y="143"/>
                    <a:pt x="0" y="311"/>
                    <a:pt x="15" y="466"/>
                  </a:cubicBezTo>
                  <a:cubicBezTo>
                    <a:pt x="22" y="686"/>
                    <a:pt x="167" y="796"/>
                    <a:pt x="307" y="796"/>
                  </a:cubicBezTo>
                  <a:cubicBezTo>
                    <a:pt x="417" y="796"/>
                    <a:pt x="525" y="728"/>
                    <a:pt x="562" y="592"/>
                  </a:cubicBezTo>
                  <a:cubicBezTo>
                    <a:pt x="728" y="391"/>
                    <a:pt x="594" y="0"/>
                    <a:pt x="35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3602575" y="3374025"/>
              <a:ext cx="14050" cy="18000"/>
            </a:xfrm>
            <a:custGeom>
              <a:avLst/>
              <a:gdLst/>
              <a:ahLst/>
              <a:cxnLst/>
              <a:rect l="l" t="t" r="r" b="b"/>
              <a:pathLst>
                <a:path w="562" h="720" extrusionOk="0">
                  <a:moveTo>
                    <a:pt x="285" y="0"/>
                  </a:moveTo>
                  <a:cubicBezTo>
                    <a:pt x="143" y="0"/>
                    <a:pt x="0" y="113"/>
                    <a:pt x="0" y="339"/>
                  </a:cubicBezTo>
                  <a:lnTo>
                    <a:pt x="0" y="395"/>
                  </a:lnTo>
                  <a:cubicBezTo>
                    <a:pt x="0" y="611"/>
                    <a:pt x="139" y="720"/>
                    <a:pt x="278" y="720"/>
                  </a:cubicBezTo>
                  <a:cubicBezTo>
                    <a:pt x="419" y="720"/>
                    <a:pt x="562" y="607"/>
                    <a:pt x="562" y="381"/>
                  </a:cubicBezTo>
                  <a:lnTo>
                    <a:pt x="562" y="325"/>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3419375" y="2868025"/>
              <a:ext cx="20050" cy="17550"/>
            </a:xfrm>
            <a:custGeom>
              <a:avLst/>
              <a:gdLst/>
              <a:ahLst/>
              <a:cxnLst/>
              <a:rect l="l" t="t" r="r" b="b"/>
              <a:pathLst>
                <a:path w="802" h="702" extrusionOk="0">
                  <a:moveTo>
                    <a:pt x="366" y="0"/>
                  </a:moveTo>
                  <a:cubicBezTo>
                    <a:pt x="1" y="0"/>
                    <a:pt x="1" y="702"/>
                    <a:pt x="380" y="702"/>
                  </a:cubicBezTo>
                  <a:lnTo>
                    <a:pt x="436" y="702"/>
                  </a:lnTo>
                  <a:cubicBezTo>
                    <a:pt x="801" y="702"/>
                    <a:pt x="801" y="0"/>
                    <a:pt x="42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4048600" y="2220725"/>
              <a:ext cx="18625" cy="21775"/>
            </a:xfrm>
            <a:custGeom>
              <a:avLst/>
              <a:gdLst/>
              <a:ahLst/>
              <a:cxnLst/>
              <a:rect l="l" t="t" r="r" b="b"/>
              <a:pathLst>
                <a:path w="745" h="871" extrusionOk="0">
                  <a:moveTo>
                    <a:pt x="436" y="0"/>
                  </a:moveTo>
                  <a:cubicBezTo>
                    <a:pt x="362" y="0"/>
                    <a:pt x="289" y="35"/>
                    <a:pt x="240" y="105"/>
                  </a:cubicBezTo>
                  <a:cubicBezTo>
                    <a:pt x="197" y="148"/>
                    <a:pt x="155" y="218"/>
                    <a:pt x="113" y="274"/>
                  </a:cubicBezTo>
                  <a:cubicBezTo>
                    <a:pt x="1" y="428"/>
                    <a:pt x="1" y="625"/>
                    <a:pt x="113" y="765"/>
                  </a:cubicBezTo>
                  <a:cubicBezTo>
                    <a:pt x="162" y="835"/>
                    <a:pt x="236" y="870"/>
                    <a:pt x="310" y="870"/>
                  </a:cubicBezTo>
                  <a:cubicBezTo>
                    <a:pt x="383" y="870"/>
                    <a:pt x="457" y="835"/>
                    <a:pt x="506" y="765"/>
                  </a:cubicBezTo>
                  <a:cubicBezTo>
                    <a:pt x="548" y="723"/>
                    <a:pt x="590" y="653"/>
                    <a:pt x="633" y="597"/>
                  </a:cubicBezTo>
                  <a:cubicBezTo>
                    <a:pt x="745" y="442"/>
                    <a:pt x="731" y="246"/>
                    <a:pt x="633" y="105"/>
                  </a:cubicBezTo>
                  <a:cubicBezTo>
                    <a:pt x="583" y="35"/>
                    <a:pt x="510" y="0"/>
                    <a:pt x="43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4016875" y="2324925"/>
              <a:ext cx="19875" cy="20275"/>
            </a:xfrm>
            <a:custGeom>
              <a:avLst/>
              <a:gdLst/>
              <a:ahLst/>
              <a:cxnLst/>
              <a:rect l="l" t="t" r="r" b="b"/>
              <a:pathLst>
                <a:path w="795" h="811" extrusionOk="0">
                  <a:moveTo>
                    <a:pt x="413" y="0"/>
                  </a:moveTo>
                  <a:cubicBezTo>
                    <a:pt x="331" y="0"/>
                    <a:pt x="248" y="51"/>
                    <a:pt x="189" y="177"/>
                  </a:cubicBezTo>
                  <a:cubicBezTo>
                    <a:pt x="161" y="205"/>
                    <a:pt x="147" y="247"/>
                    <a:pt x="119" y="289"/>
                  </a:cubicBezTo>
                  <a:cubicBezTo>
                    <a:pt x="0" y="536"/>
                    <a:pt x="187" y="810"/>
                    <a:pt x="382" y="810"/>
                  </a:cubicBezTo>
                  <a:cubicBezTo>
                    <a:pt x="464" y="810"/>
                    <a:pt x="548" y="761"/>
                    <a:pt x="610" y="640"/>
                  </a:cubicBezTo>
                  <a:cubicBezTo>
                    <a:pt x="624" y="598"/>
                    <a:pt x="652" y="556"/>
                    <a:pt x="666" y="514"/>
                  </a:cubicBezTo>
                  <a:cubicBezTo>
                    <a:pt x="794" y="278"/>
                    <a:pt x="605" y="0"/>
                    <a:pt x="41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4426575" y="2547175"/>
              <a:ext cx="14050" cy="17925"/>
            </a:xfrm>
            <a:custGeom>
              <a:avLst/>
              <a:gdLst/>
              <a:ahLst/>
              <a:cxnLst/>
              <a:rect l="l" t="t" r="r" b="b"/>
              <a:pathLst>
                <a:path w="562" h="717" extrusionOk="0">
                  <a:moveTo>
                    <a:pt x="281" y="0"/>
                  </a:moveTo>
                  <a:cubicBezTo>
                    <a:pt x="141" y="0"/>
                    <a:pt x="0" y="109"/>
                    <a:pt x="0" y="327"/>
                  </a:cubicBezTo>
                  <a:lnTo>
                    <a:pt x="0" y="397"/>
                  </a:lnTo>
                  <a:cubicBezTo>
                    <a:pt x="0" y="611"/>
                    <a:pt x="136" y="716"/>
                    <a:pt x="274" y="716"/>
                  </a:cubicBezTo>
                  <a:cubicBezTo>
                    <a:pt x="417" y="716"/>
                    <a:pt x="562" y="604"/>
                    <a:pt x="562" y="383"/>
                  </a:cubicBezTo>
                  <a:lnTo>
                    <a:pt x="562" y="327"/>
                  </a:lnTo>
                  <a:cubicBezTo>
                    <a:pt x="562" y="109"/>
                    <a:pt x="421" y="0"/>
                    <a:pt x="28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4512200" y="1061750"/>
              <a:ext cx="21425" cy="17575"/>
            </a:xfrm>
            <a:custGeom>
              <a:avLst/>
              <a:gdLst/>
              <a:ahLst/>
              <a:cxnLst/>
              <a:rect l="l" t="t" r="r" b="b"/>
              <a:pathLst>
                <a:path w="857" h="703" extrusionOk="0">
                  <a:moveTo>
                    <a:pt x="379" y="1"/>
                  </a:moveTo>
                  <a:cubicBezTo>
                    <a:pt x="0" y="1"/>
                    <a:pt x="14" y="703"/>
                    <a:pt x="393" y="703"/>
                  </a:cubicBezTo>
                  <a:lnTo>
                    <a:pt x="478" y="703"/>
                  </a:lnTo>
                  <a:cubicBezTo>
                    <a:pt x="857" y="703"/>
                    <a:pt x="843" y="1"/>
                    <a:pt x="46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4723100" y="1440375"/>
              <a:ext cx="14075" cy="23275"/>
            </a:xfrm>
            <a:custGeom>
              <a:avLst/>
              <a:gdLst/>
              <a:ahLst/>
              <a:cxnLst/>
              <a:rect l="l" t="t" r="r" b="b"/>
              <a:pathLst>
                <a:path w="563" h="931" extrusionOk="0">
                  <a:moveTo>
                    <a:pt x="285" y="0"/>
                  </a:moveTo>
                  <a:cubicBezTo>
                    <a:pt x="143" y="0"/>
                    <a:pt x="1" y="113"/>
                    <a:pt x="1" y="339"/>
                  </a:cubicBezTo>
                  <a:lnTo>
                    <a:pt x="1" y="606"/>
                  </a:lnTo>
                  <a:cubicBezTo>
                    <a:pt x="1" y="822"/>
                    <a:pt x="139" y="930"/>
                    <a:pt x="278" y="930"/>
                  </a:cubicBezTo>
                  <a:cubicBezTo>
                    <a:pt x="420" y="930"/>
                    <a:pt x="562" y="818"/>
                    <a:pt x="562" y="592"/>
                  </a:cubicBezTo>
                  <a:lnTo>
                    <a:pt x="562" y="325"/>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4412675" y="2050475"/>
              <a:ext cx="56350" cy="74625"/>
            </a:xfrm>
            <a:custGeom>
              <a:avLst/>
              <a:gdLst/>
              <a:ahLst/>
              <a:cxnLst/>
              <a:rect l="l" t="t" r="r" b="b"/>
              <a:pathLst>
                <a:path w="2254" h="2985" extrusionOk="0">
                  <a:moveTo>
                    <a:pt x="1886" y="0"/>
                  </a:moveTo>
                  <a:cubicBezTo>
                    <a:pt x="1825" y="0"/>
                    <a:pt x="1763" y="36"/>
                    <a:pt x="1707" y="121"/>
                  </a:cubicBezTo>
                  <a:cubicBezTo>
                    <a:pt x="1230" y="893"/>
                    <a:pt x="725" y="1651"/>
                    <a:pt x="163" y="2381"/>
                  </a:cubicBezTo>
                  <a:cubicBezTo>
                    <a:pt x="0" y="2599"/>
                    <a:pt x="174" y="2985"/>
                    <a:pt x="384" y="2985"/>
                  </a:cubicBezTo>
                  <a:cubicBezTo>
                    <a:pt x="446" y="2985"/>
                    <a:pt x="510" y="2952"/>
                    <a:pt x="570" y="2873"/>
                  </a:cubicBezTo>
                  <a:cubicBezTo>
                    <a:pt x="1118" y="2143"/>
                    <a:pt x="1637" y="1385"/>
                    <a:pt x="2114" y="613"/>
                  </a:cubicBezTo>
                  <a:cubicBezTo>
                    <a:pt x="2254" y="376"/>
                    <a:pt x="2081" y="0"/>
                    <a:pt x="188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4434825" y="2005925"/>
              <a:ext cx="102925" cy="152725"/>
            </a:xfrm>
            <a:custGeom>
              <a:avLst/>
              <a:gdLst/>
              <a:ahLst/>
              <a:cxnLst/>
              <a:rect l="l" t="t" r="r" b="b"/>
              <a:pathLst>
                <a:path w="4117" h="6109" extrusionOk="0">
                  <a:moveTo>
                    <a:pt x="3737" y="1"/>
                  </a:moveTo>
                  <a:cubicBezTo>
                    <a:pt x="3656" y="1"/>
                    <a:pt x="3575" y="51"/>
                    <a:pt x="3516" y="177"/>
                  </a:cubicBezTo>
                  <a:cubicBezTo>
                    <a:pt x="2646" y="2100"/>
                    <a:pt x="1523" y="3897"/>
                    <a:pt x="176" y="5511"/>
                  </a:cubicBezTo>
                  <a:cubicBezTo>
                    <a:pt x="1" y="5729"/>
                    <a:pt x="174" y="6108"/>
                    <a:pt x="392" y="6108"/>
                  </a:cubicBezTo>
                  <a:cubicBezTo>
                    <a:pt x="454" y="6108"/>
                    <a:pt x="520" y="6077"/>
                    <a:pt x="583" y="6002"/>
                  </a:cubicBezTo>
                  <a:cubicBezTo>
                    <a:pt x="1958" y="4332"/>
                    <a:pt x="3109" y="2493"/>
                    <a:pt x="4008" y="528"/>
                  </a:cubicBezTo>
                  <a:cubicBezTo>
                    <a:pt x="4116" y="281"/>
                    <a:pt x="3927" y="1"/>
                    <a:pt x="373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4403750" y="2173650"/>
              <a:ext cx="14075" cy="18700"/>
            </a:xfrm>
            <a:custGeom>
              <a:avLst/>
              <a:gdLst/>
              <a:ahLst/>
              <a:cxnLst/>
              <a:rect l="l" t="t" r="r" b="b"/>
              <a:pathLst>
                <a:path w="563" h="748" extrusionOk="0">
                  <a:moveTo>
                    <a:pt x="285" y="0"/>
                  </a:moveTo>
                  <a:cubicBezTo>
                    <a:pt x="143" y="0"/>
                    <a:pt x="1" y="113"/>
                    <a:pt x="1" y="332"/>
                  </a:cubicBezTo>
                  <a:lnTo>
                    <a:pt x="1" y="416"/>
                  </a:lnTo>
                  <a:cubicBezTo>
                    <a:pt x="1" y="639"/>
                    <a:pt x="139" y="748"/>
                    <a:pt x="278" y="748"/>
                  </a:cubicBezTo>
                  <a:cubicBezTo>
                    <a:pt x="420" y="748"/>
                    <a:pt x="562" y="636"/>
                    <a:pt x="562" y="416"/>
                  </a:cubicBezTo>
                  <a:lnTo>
                    <a:pt x="562" y="332"/>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4500550" y="2105600"/>
              <a:ext cx="26825" cy="23600"/>
            </a:xfrm>
            <a:custGeom>
              <a:avLst/>
              <a:gdLst/>
              <a:ahLst/>
              <a:cxnLst/>
              <a:rect l="l" t="t" r="r" b="b"/>
              <a:pathLst>
                <a:path w="1073" h="944" extrusionOk="0">
                  <a:moveTo>
                    <a:pt x="660" y="0"/>
                  </a:moveTo>
                  <a:cubicBezTo>
                    <a:pt x="598" y="0"/>
                    <a:pt x="531" y="27"/>
                    <a:pt x="466" y="92"/>
                  </a:cubicBezTo>
                  <a:cubicBezTo>
                    <a:pt x="368" y="190"/>
                    <a:pt x="284" y="275"/>
                    <a:pt x="200" y="359"/>
                  </a:cubicBezTo>
                  <a:cubicBezTo>
                    <a:pt x="1" y="569"/>
                    <a:pt x="167" y="944"/>
                    <a:pt x="404" y="944"/>
                  </a:cubicBezTo>
                  <a:cubicBezTo>
                    <a:pt x="468" y="944"/>
                    <a:pt x="538" y="916"/>
                    <a:pt x="607" y="850"/>
                  </a:cubicBezTo>
                  <a:cubicBezTo>
                    <a:pt x="705" y="752"/>
                    <a:pt x="775" y="668"/>
                    <a:pt x="873" y="583"/>
                  </a:cubicBezTo>
                  <a:cubicBezTo>
                    <a:pt x="1073" y="384"/>
                    <a:pt x="896" y="0"/>
                    <a:pt x="66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3482550" y="1052625"/>
              <a:ext cx="18975" cy="17575"/>
            </a:xfrm>
            <a:custGeom>
              <a:avLst/>
              <a:gdLst/>
              <a:ahLst/>
              <a:cxnLst/>
              <a:rect l="l" t="t" r="r" b="b"/>
              <a:pathLst>
                <a:path w="759" h="703" extrusionOk="0">
                  <a:moveTo>
                    <a:pt x="380" y="1"/>
                  </a:moveTo>
                  <a:cubicBezTo>
                    <a:pt x="1" y="1"/>
                    <a:pt x="15" y="703"/>
                    <a:pt x="380" y="703"/>
                  </a:cubicBezTo>
                  <a:cubicBezTo>
                    <a:pt x="759" y="703"/>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4307950" y="1069475"/>
              <a:ext cx="18975" cy="17575"/>
            </a:xfrm>
            <a:custGeom>
              <a:avLst/>
              <a:gdLst/>
              <a:ahLst/>
              <a:cxnLst/>
              <a:rect l="l" t="t" r="r" b="b"/>
              <a:pathLst>
                <a:path w="759" h="703" extrusionOk="0">
                  <a:moveTo>
                    <a:pt x="366" y="1"/>
                  </a:moveTo>
                  <a:cubicBezTo>
                    <a:pt x="1" y="1"/>
                    <a:pt x="15" y="702"/>
                    <a:pt x="380" y="702"/>
                  </a:cubicBezTo>
                  <a:cubicBezTo>
                    <a:pt x="759" y="702"/>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4274600" y="652925"/>
              <a:ext cx="19350" cy="17575"/>
            </a:xfrm>
            <a:custGeom>
              <a:avLst/>
              <a:gdLst/>
              <a:ahLst/>
              <a:cxnLst/>
              <a:rect l="l" t="t" r="r" b="b"/>
              <a:pathLst>
                <a:path w="774" h="703" extrusionOk="0">
                  <a:moveTo>
                    <a:pt x="380" y="0"/>
                  </a:moveTo>
                  <a:cubicBezTo>
                    <a:pt x="1" y="0"/>
                    <a:pt x="15" y="702"/>
                    <a:pt x="394" y="702"/>
                  </a:cubicBezTo>
                  <a:cubicBezTo>
                    <a:pt x="773" y="702"/>
                    <a:pt x="759"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3658725" y="755275"/>
              <a:ext cx="157925" cy="35975"/>
            </a:xfrm>
            <a:custGeom>
              <a:avLst/>
              <a:gdLst/>
              <a:ahLst/>
              <a:cxnLst/>
              <a:rect l="l" t="t" r="r" b="b"/>
              <a:pathLst>
                <a:path w="6317" h="1439" extrusionOk="0">
                  <a:moveTo>
                    <a:pt x="4947" y="0"/>
                  </a:moveTo>
                  <a:cubicBezTo>
                    <a:pt x="3371" y="0"/>
                    <a:pt x="1807" y="250"/>
                    <a:pt x="309" y="749"/>
                  </a:cubicBezTo>
                  <a:cubicBezTo>
                    <a:pt x="0" y="852"/>
                    <a:pt x="81" y="1438"/>
                    <a:pt x="388" y="1438"/>
                  </a:cubicBezTo>
                  <a:cubicBezTo>
                    <a:pt x="416" y="1438"/>
                    <a:pt x="446" y="1433"/>
                    <a:pt x="478" y="1423"/>
                  </a:cubicBezTo>
                  <a:cubicBezTo>
                    <a:pt x="1905" y="943"/>
                    <a:pt x="3407" y="696"/>
                    <a:pt x="4915" y="696"/>
                  </a:cubicBezTo>
                  <a:cubicBezTo>
                    <a:pt x="5261" y="696"/>
                    <a:pt x="5607" y="709"/>
                    <a:pt x="5952" y="735"/>
                  </a:cubicBezTo>
                  <a:cubicBezTo>
                    <a:pt x="5956" y="735"/>
                    <a:pt x="5960" y="735"/>
                    <a:pt x="5963" y="735"/>
                  </a:cubicBezTo>
                  <a:cubicBezTo>
                    <a:pt x="6317" y="735"/>
                    <a:pt x="6299" y="61"/>
                    <a:pt x="5938" y="33"/>
                  </a:cubicBezTo>
                  <a:cubicBezTo>
                    <a:pt x="5608" y="11"/>
                    <a:pt x="5277" y="0"/>
                    <a:pt x="494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3695850" y="727975"/>
              <a:ext cx="45100" cy="21525"/>
            </a:xfrm>
            <a:custGeom>
              <a:avLst/>
              <a:gdLst/>
              <a:ahLst/>
              <a:cxnLst/>
              <a:rect l="l" t="t" r="r" b="b"/>
              <a:pathLst>
                <a:path w="1804" h="861" extrusionOk="0">
                  <a:moveTo>
                    <a:pt x="1466" y="0"/>
                  </a:moveTo>
                  <a:cubicBezTo>
                    <a:pt x="1456" y="0"/>
                    <a:pt x="1446" y="1"/>
                    <a:pt x="1435" y="2"/>
                  </a:cubicBezTo>
                  <a:cubicBezTo>
                    <a:pt x="1084" y="58"/>
                    <a:pt x="719" y="100"/>
                    <a:pt x="354" y="157"/>
                  </a:cubicBezTo>
                  <a:cubicBezTo>
                    <a:pt x="0" y="211"/>
                    <a:pt x="3" y="860"/>
                    <a:pt x="337" y="860"/>
                  </a:cubicBezTo>
                  <a:cubicBezTo>
                    <a:pt x="347" y="860"/>
                    <a:pt x="358" y="860"/>
                    <a:pt x="368" y="858"/>
                  </a:cubicBezTo>
                  <a:cubicBezTo>
                    <a:pt x="719" y="816"/>
                    <a:pt x="1098" y="760"/>
                    <a:pt x="1449" y="704"/>
                  </a:cubicBezTo>
                  <a:cubicBezTo>
                    <a:pt x="1804" y="663"/>
                    <a:pt x="1801" y="0"/>
                    <a:pt x="14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3529400" y="1935425"/>
              <a:ext cx="135700" cy="172150"/>
            </a:xfrm>
            <a:custGeom>
              <a:avLst/>
              <a:gdLst/>
              <a:ahLst/>
              <a:cxnLst/>
              <a:rect l="l" t="t" r="r" b="b"/>
              <a:pathLst>
                <a:path w="5428" h="6886" extrusionOk="0">
                  <a:moveTo>
                    <a:pt x="382" y="1"/>
                  </a:moveTo>
                  <a:cubicBezTo>
                    <a:pt x="176" y="1"/>
                    <a:pt x="1" y="391"/>
                    <a:pt x="176" y="610"/>
                  </a:cubicBezTo>
                  <a:cubicBezTo>
                    <a:pt x="1734" y="2702"/>
                    <a:pt x="3054" y="4892"/>
                    <a:pt x="4851" y="6787"/>
                  </a:cubicBezTo>
                  <a:cubicBezTo>
                    <a:pt x="4914" y="6857"/>
                    <a:pt x="4980" y="6886"/>
                    <a:pt x="5041" y="6886"/>
                  </a:cubicBezTo>
                  <a:cubicBezTo>
                    <a:pt x="5264" y="6886"/>
                    <a:pt x="5428" y="6505"/>
                    <a:pt x="5230" y="6296"/>
                  </a:cubicBezTo>
                  <a:cubicBezTo>
                    <a:pt x="3447" y="4386"/>
                    <a:pt x="2113" y="2197"/>
                    <a:pt x="555" y="105"/>
                  </a:cubicBezTo>
                  <a:cubicBezTo>
                    <a:pt x="500" y="31"/>
                    <a:pt x="440" y="1"/>
                    <a:pt x="38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3670950" y="2134575"/>
              <a:ext cx="31025" cy="30175"/>
            </a:xfrm>
            <a:custGeom>
              <a:avLst/>
              <a:gdLst/>
              <a:ahLst/>
              <a:cxnLst/>
              <a:rect l="l" t="t" r="r" b="b"/>
              <a:pathLst>
                <a:path w="1241" h="1207" extrusionOk="0">
                  <a:moveTo>
                    <a:pt x="397" y="1"/>
                  </a:moveTo>
                  <a:cubicBezTo>
                    <a:pt x="167" y="1"/>
                    <a:pt x="0" y="394"/>
                    <a:pt x="199" y="604"/>
                  </a:cubicBezTo>
                  <a:cubicBezTo>
                    <a:pt x="354" y="772"/>
                    <a:pt x="508" y="926"/>
                    <a:pt x="662" y="1109"/>
                  </a:cubicBezTo>
                  <a:cubicBezTo>
                    <a:pt x="725" y="1178"/>
                    <a:pt x="790" y="1206"/>
                    <a:pt x="850" y="1206"/>
                  </a:cubicBezTo>
                  <a:cubicBezTo>
                    <a:pt x="1074" y="1206"/>
                    <a:pt x="1240" y="814"/>
                    <a:pt x="1041" y="604"/>
                  </a:cubicBezTo>
                  <a:cubicBezTo>
                    <a:pt x="901" y="435"/>
                    <a:pt x="747" y="267"/>
                    <a:pt x="592" y="98"/>
                  </a:cubicBezTo>
                  <a:cubicBezTo>
                    <a:pt x="527" y="30"/>
                    <a:pt x="460" y="1"/>
                    <a:pt x="3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3498625" y="1890475"/>
              <a:ext cx="22975" cy="20050"/>
            </a:xfrm>
            <a:custGeom>
              <a:avLst/>
              <a:gdLst/>
              <a:ahLst/>
              <a:cxnLst/>
              <a:rect l="l" t="t" r="r" b="b"/>
              <a:pathLst>
                <a:path w="919" h="802" extrusionOk="0">
                  <a:moveTo>
                    <a:pt x="401" y="0"/>
                  </a:moveTo>
                  <a:cubicBezTo>
                    <a:pt x="169" y="0"/>
                    <a:pt x="0" y="387"/>
                    <a:pt x="200" y="598"/>
                  </a:cubicBezTo>
                  <a:lnTo>
                    <a:pt x="326" y="710"/>
                  </a:lnTo>
                  <a:cubicBezTo>
                    <a:pt x="391" y="775"/>
                    <a:pt x="457" y="802"/>
                    <a:pt x="518" y="802"/>
                  </a:cubicBezTo>
                  <a:cubicBezTo>
                    <a:pt x="750" y="802"/>
                    <a:pt x="919" y="415"/>
                    <a:pt x="719" y="205"/>
                  </a:cubicBezTo>
                  <a:cubicBezTo>
                    <a:pt x="677" y="176"/>
                    <a:pt x="635" y="134"/>
                    <a:pt x="593" y="92"/>
                  </a:cubicBezTo>
                  <a:cubicBezTo>
                    <a:pt x="528" y="28"/>
                    <a:pt x="462" y="0"/>
                    <a:pt x="40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3555900" y="2043475"/>
              <a:ext cx="35125" cy="32350"/>
            </a:xfrm>
            <a:custGeom>
              <a:avLst/>
              <a:gdLst/>
              <a:ahLst/>
              <a:cxnLst/>
              <a:rect l="l" t="t" r="r" b="b"/>
              <a:pathLst>
                <a:path w="1405" h="1294" extrusionOk="0">
                  <a:moveTo>
                    <a:pt x="398" y="1"/>
                  </a:moveTo>
                  <a:cubicBezTo>
                    <a:pt x="167" y="1"/>
                    <a:pt x="0" y="387"/>
                    <a:pt x="211" y="598"/>
                  </a:cubicBezTo>
                  <a:cubicBezTo>
                    <a:pt x="408" y="794"/>
                    <a:pt x="618" y="991"/>
                    <a:pt x="815" y="1201"/>
                  </a:cubicBezTo>
                  <a:cubicBezTo>
                    <a:pt x="879" y="1266"/>
                    <a:pt x="945" y="1293"/>
                    <a:pt x="1007" y="1293"/>
                  </a:cubicBezTo>
                  <a:cubicBezTo>
                    <a:pt x="1238" y="1293"/>
                    <a:pt x="1404" y="907"/>
                    <a:pt x="1194" y="696"/>
                  </a:cubicBezTo>
                  <a:cubicBezTo>
                    <a:pt x="997" y="500"/>
                    <a:pt x="801" y="289"/>
                    <a:pt x="590" y="93"/>
                  </a:cubicBezTo>
                  <a:cubicBezTo>
                    <a:pt x="525" y="28"/>
                    <a:pt x="459" y="1"/>
                    <a:pt x="39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4307675" y="3583525"/>
              <a:ext cx="119200" cy="89450"/>
            </a:xfrm>
            <a:custGeom>
              <a:avLst/>
              <a:gdLst/>
              <a:ahLst/>
              <a:cxnLst/>
              <a:rect l="l" t="t" r="r" b="b"/>
              <a:pathLst>
                <a:path w="4768" h="3578" extrusionOk="0">
                  <a:moveTo>
                    <a:pt x="358" y="1"/>
                  </a:moveTo>
                  <a:cubicBezTo>
                    <a:pt x="121" y="1"/>
                    <a:pt x="0" y="485"/>
                    <a:pt x="236" y="662"/>
                  </a:cubicBezTo>
                  <a:cubicBezTo>
                    <a:pt x="1542" y="1673"/>
                    <a:pt x="2875" y="2627"/>
                    <a:pt x="4237" y="3526"/>
                  </a:cubicBezTo>
                  <a:cubicBezTo>
                    <a:pt x="4290" y="3562"/>
                    <a:pt x="4341" y="3578"/>
                    <a:pt x="4387" y="3578"/>
                  </a:cubicBezTo>
                  <a:cubicBezTo>
                    <a:pt x="4644" y="3578"/>
                    <a:pt x="4767" y="3089"/>
                    <a:pt x="4518" y="2922"/>
                  </a:cubicBezTo>
                  <a:cubicBezTo>
                    <a:pt x="3142" y="2010"/>
                    <a:pt x="1808" y="1055"/>
                    <a:pt x="503" y="58"/>
                  </a:cubicBezTo>
                  <a:cubicBezTo>
                    <a:pt x="451" y="18"/>
                    <a:pt x="402" y="1"/>
                    <a:pt x="35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4443775" y="3682875"/>
              <a:ext cx="18975" cy="17575"/>
            </a:xfrm>
            <a:custGeom>
              <a:avLst/>
              <a:gdLst/>
              <a:ahLst/>
              <a:cxnLst/>
              <a:rect l="l" t="t" r="r" b="b"/>
              <a:pathLst>
                <a:path w="759" h="703" extrusionOk="0">
                  <a:moveTo>
                    <a:pt x="379" y="1"/>
                  </a:moveTo>
                  <a:cubicBezTo>
                    <a:pt x="0" y="1"/>
                    <a:pt x="14" y="703"/>
                    <a:pt x="379" y="703"/>
                  </a:cubicBezTo>
                  <a:cubicBezTo>
                    <a:pt x="758" y="703"/>
                    <a:pt x="744"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4358925" y="3583075"/>
              <a:ext cx="56725" cy="41000"/>
            </a:xfrm>
            <a:custGeom>
              <a:avLst/>
              <a:gdLst/>
              <a:ahLst/>
              <a:cxnLst/>
              <a:rect l="l" t="t" r="r" b="b"/>
              <a:pathLst>
                <a:path w="2269" h="1640" extrusionOk="0">
                  <a:moveTo>
                    <a:pt x="385" y="1"/>
                  </a:moveTo>
                  <a:cubicBezTo>
                    <a:pt x="125" y="1"/>
                    <a:pt x="0" y="485"/>
                    <a:pt x="264" y="652"/>
                  </a:cubicBezTo>
                  <a:lnTo>
                    <a:pt x="1724" y="1593"/>
                  </a:lnTo>
                  <a:cubicBezTo>
                    <a:pt x="1775" y="1625"/>
                    <a:pt x="1823" y="1639"/>
                    <a:pt x="1868" y="1639"/>
                  </a:cubicBezTo>
                  <a:cubicBezTo>
                    <a:pt x="2132" y="1639"/>
                    <a:pt x="2268" y="1145"/>
                    <a:pt x="2004" y="989"/>
                  </a:cubicBezTo>
                  <a:lnTo>
                    <a:pt x="530" y="48"/>
                  </a:lnTo>
                  <a:cubicBezTo>
                    <a:pt x="479" y="15"/>
                    <a:pt x="430" y="1"/>
                    <a:pt x="38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4265850" y="3537950"/>
              <a:ext cx="18975" cy="17575"/>
            </a:xfrm>
            <a:custGeom>
              <a:avLst/>
              <a:gdLst/>
              <a:ahLst/>
              <a:cxnLst/>
              <a:rect l="l" t="t" r="r" b="b"/>
              <a:pathLst>
                <a:path w="759" h="703" extrusionOk="0">
                  <a:moveTo>
                    <a:pt x="379" y="0"/>
                  </a:moveTo>
                  <a:cubicBezTo>
                    <a:pt x="0" y="0"/>
                    <a:pt x="14" y="702"/>
                    <a:pt x="379" y="702"/>
                  </a:cubicBezTo>
                  <a:cubicBezTo>
                    <a:pt x="744"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4208700" y="3012350"/>
              <a:ext cx="87325" cy="64750"/>
            </a:xfrm>
            <a:custGeom>
              <a:avLst/>
              <a:gdLst/>
              <a:ahLst/>
              <a:cxnLst/>
              <a:rect l="l" t="t" r="r" b="b"/>
              <a:pathLst>
                <a:path w="3493" h="2590" extrusionOk="0">
                  <a:moveTo>
                    <a:pt x="373" y="0"/>
                  </a:moveTo>
                  <a:cubicBezTo>
                    <a:pt x="124" y="0"/>
                    <a:pt x="1" y="490"/>
                    <a:pt x="251" y="656"/>
                  </a:cubicBezTo>
                  <a:lnTo>
                    <a:pt x="2974" y="2537"/>
                  </a:lnTo>
                  <a:cubicBezTo>
                    <a:pt x="3025" y="2574"/>
                    <a:pt x="3074" y="2589"/>
                    <a:pt x="3119" y="2589"/>
                  </a:cubicBezTo>
                  <a:cubicBezTo>
                    <a:pt x="3367" y="2589"/>
                    <a:pt x="3493" y="2098"/>
                    <a:pt x="3255" y="1920"/>
                  </a:cubicBezTo>
                  <a:cubicBezTo>
                    <a:pt x="2342" y="1302"/>
                    <a:pt x="1430" y="670"/>
                    <a:pt x="517" y="53"/>
                  </a:cubicBezTo>
                  <a:cubicBezTo>
                    <a:pt x="466" y="16"/>
                    <a:pt x="417" y="0"/>
                    <a:pt x="37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2251825" y="2213575"/>
              <a:ext cx="140400" cy="152275"/>
            </a:xfrm>
            <a:custGeom>
              <a:avLst/>
              <a:gdLst/>
              <a:ahLst/>
              <a:cxnLst/>
              <a:rect l="l" t="t" r="r" b="b"/>
              <a:pathLst>
                <a:path w="5616" h="6091" extrusionOk="0">
                  <a:moveTo>
                    <a:pt x="1386" y="1767"/>
                  </a:moveTo>
                  <a:cubicBezTo>
                    <a:pt x="1559" y="1767"/>
                    <a:pt x="1570" y="2118"/>
                    <a:pt x="1404" y="2118"/>
                  </a:cubicBezTo>
                  <a:cubicBezTo>
                    <a:pt x="1400" y="2118"/>
                    <a:pt x="1397" y="2118"/>
                    <a:pt x="1393" y="2118"/>
                  </a:cubicBezTo>
                  <a:cubicBezTo>
                    <a:pt x="1207" y="2118"/>
                    <a:pt x="1184" y="1781"/>
                    <a:pt x="1376" y="1767"/>
                  </a:cubicBezTo>
                  <a:cubicBezTo>
                    <a:pt x="1380" y="1767"/>
                    <a:pt x="1383" y="1767"/>
                    <a:pt x="1386" y="1767"/>
                  </a:cubicBezTo>
                  <a:close/>
                  <a:moveTo>
                    <a:pt x="2794" y="1655"/>
                  </a:moveTo>
                  <a:cubicBezTo>
                    <a:pt x="3749" y="1697"/>
                    <a:pt x="4493" y="3508"/>
                    <a:pt x="3482" y="3971"/>
                  </a:cubicBezTo>
                  <a:cubicBezTo>
                    <a:pt x="3463" y="3980"/>
                    <a:pt x="3446" y="3984"/>
                    <a:pt x="3430" y="3984"/>
                  </a:cubicBezTo>
                  <a:cubicBezTo>
                    <a:pt x="3298" y="3984"/>
                    <a:pt x="3246" y="3711"/>
                    <a:pt x="3384" y="3648"/>
                  </a:cubicBezTo>
                  <a:cubicBezTo>
                    <a:pt x="4071" y="3325"/>
                    <a:pt x="3426" y="2034"/>
                    <a:pt x="2822" y="2020"/>
                  </a:cubicBezTo>
                  <a:lnTo>
                    <a:pt x="2822" y="2006"/>
                  </a:lnTo>
                  <a:cubicBezTo>
                    <a:pt x="2640" y="2006"/>
                    <a:pt x="2612" y="1655"/>
                    <a:pt x="2794" y="1655"/>
                  </a:cubicBezTo>
                  <a:close/>
                  <a:moveTo>
                    <a:pt x="2762" y="788"/>
                  </a:moveTo>
                  <a:cubicBezTo>
                    <a:pt x="3937" y="788"/>
                    <a:pt x="4626" y="2413"/>
                    <a:pt x="4591" y="3550"/>
                  </a:cubicBezTo>
                  <a:lnTo>
                    <a:pt x="4591" y="3536"/>
                  </a:lnTo>
                  <a:cubicBezTo>
                    <a:pt x="4563" y="4111"/>
                    <a:pt x="4310" y="4968"/>
                    <a:pt x="3678" y="5164"/>
                  </a:cubicBezTo>
                  <a:cubicBezTo>
                    <a:pt x="3610" y="5184"/>
                    <a:pt x="3538" y="5193"/>
                    <a:pt x="3466" y="5193"/>
                  </a:cubicBezTo>
                  <a:cubicBezTo>
                    <a:pt x="2964" y="5193"/>
                    <a:pt x="2408" y="4759"/>
                    <a:pt x="2162" y="4378"/>
                  </a:cubicBezTo>
                  <a:cubicBezTo>
                    <a:pt x="2081" y="4267"/>
                    <a:pt x="2168" y="4119"/>
                    <a:pt x="2271" y="4119"/>
                  </a:cubicBezTo>
                  <a:cubicBezTo>
                    <a:pt x="2310" y="4119"/>
                    <a:pt x="2352" y="4141"/>
                    <a:pt x="2387" y="4196"/>
                  </a:cubicBezTo>
                  <a:cubicBezTo>
                    <a:pt x="2625" y="4549"/>
                    <a:pt x="3003" y="4758"/>
                    <a:pt x="3361" y="4758"/>
                  </a:cubicBezTo>
                  <a:cubicBezTo>
                    <a:pt x="3700" y="4758"/>
                    <a:pt x="4020" y="4570"/>
                    <a:pt x="4184" y="4139"/>
                  </a:cubicBezTo>
                  <a:cubicBezTo>
                    <a:pt x="4338" y="3662"/>
                    <a:pt x="4352" y="3157"/>
                    <a:pt x="4212" y="2680"/>
                  </a:cubicBezTo>
                  <a:cubicBezTo>
                    <a:pt x="4002" y="1917"/>
                    <a:pt x="3497" y="1147"/>
                    <a:pt x="2757" y="1147"/>
                  </a:cubicBezTo>
                  <a:cubicBezTo>
                    <a:pt x="2557" y="1147"/>
                    <a:pt x="2340" y="1203"/>
                    <a:pt x="2106" y="1332"/>
                  </a:cubicBezTo>
                  <a:cubicBezTo>
                    <a:pt x="2086" y="1341"/>
                    <a:pt x="2067" y="1345"/>
                    <a:pt x="2050" y="1345"/>
                  </a:cubicBezTo>
                  <a:cubicBezTo>
                    <a:pt x="1908" y="1345"/>
                    <a:pt x="1858" y="1070"/>
                    <a:pt x="2008" y="995"/>
                  </a:cubicBezTo>
                  <a:cubicBezTo>
                    <a:pt x="2277" y="851"/>
                    <a:pt x="2529" y="788"/>
                    <a:pt x="2762" y="788"/>
                  </a:cubicBezTo>
                  <a:close/>
                  <a:moveTo>
                    <a:pt x="2877" y="0"/>
                  </a:moveTo>
                  <a:cubicBezTo>
                    <a:pt x="2434" y="0"/>
                    <a:pt x="1972" y="135"/>
                    <a:pt x="1531" y="434"/>
                  </a:cubicBezTo>
                  <a:cubicBezTo>
                    <a:pt x="352" y="1234"/>
                    <a:pt x="1" y="2413"/>
                    <a:pt x="759" y="3606"/>
                  </a:cubicBezTo>
                  <a:cubicBezTo>
                    <a:pt x="1152" y="4224"/>
                    <a:pt x="2176" y="5768"/>
                    <a:pt x="3173" y="6049"/>
                  </a:cubicBezTo>
                  <a:cubicBezTo>
                    <a:pt x="3212" y="6045"/>
                    <a:pt x="3250" y="6043"/>
                    <a:pt x="3289" y="6043"/>
                  </a:cubicBezTo>
                  <a:cubicBezTo>
                    <a:pt x="3405" y="6043"/>
                    <a:pt x="3520" y="6059"/>
                    <a:pt x="3636" y="6091"/>
                  </a:cubicBezTo>
                  <a:cubicBezTo>
                    <a:pt x="3791" y="6063"/>
                    <a:pt x="3931" y="5992"/>
                    <a:pt x="4057" y="5894"/>
                  </a:cubicBezTo>
                  <a:cubicBezTo>
                    <a:pt x="4956" y="4855"/>
                    <a:pt x="5616" y="3536"/>
                    <a:pt x="5293" y="2118"/>
                  </a:cubicBezTo>
                  <a:cubicBezTo>
                    <a:pt x="5001" y="861"/>
                    <a:pt x="3996" y="0"/>
                    <a:pt x="2877"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2011800" y="2295025"/>
              <a:ext cx="141800" cy="141300"/>
            </a:xfrm>
            <a:custGeom>
              <a:avLst/>
              <a:gdLst/>
              <a:ahLst/>
              <a:cxnLst/>
              <a:rect l="l" t="t" r="r" b="b"/>
              <a:pathLst>
                <a:path w="5672" h="5652" extrusionOk="0">
                  <a:moveTo>
                    <a:pt x="2513" y="1415"/>
                  </a:moveTo>
                  <a:cubicBezTo>
                    <a:pt x="2751" y="1415"/>
                    <a:pt x="2976" y="1625"/>
                    <a:pt x="3144" y="1780"/>
                  </a:cubicBezTo>
                  <a:cubicBezTo>
                    <a:pt x="3341" y="1934"/>
                    <a:pt x="3495" y="2159"/>
                    <a:pt x="3580" y="2397"/>
                  </a:cubicBezTo>
                  <a:cubicBezTo>
                    <a:pt x="3624" y="2532"/>
                    <a:pt x="3538" y="2632"/>
                    <a:pt x="3451" y="2632"/>
                  </a:cubicBezTo>
                  <a:cubicBezTo>
                    <a:pt x="3401" y="2632"/>
                    <a:pt x="3352" y="2600"/>
                    <a:pt x="3327" y="2524"/>
                  </a:cubicBezTo>
                  <a:cubicBezTo>
                    <a:pt x="3186" y="2187"/>
                    <a:pt x="2920" y="1920"/>
                    <a:pt x="2583" y="1794"/>
                  </a:cubicBezTo>
                  <a:cubicBezTo>
                    <a:pt x="2535" y="1780"/>
                    <a:pt x="2490" y="1774"/>
                    <a:pt x="2448" y="1774"/>
                  </a:cubicBezTo>
                  <a:cubicBezTo>
                    <a:pt x="2104" y="1774"/>
                    <a:pt x="1934" y="2197"/>
                    <a:pt x="1909" y="2510"/>
                  </a:cubicBezTo>
                  <a:cubicBezTo>
                    <a:pt x="1898" y="2606"/>
                    <a:pt x="1848" y="2645"/>
                    <a:pt x="1794" y="2645"/>
                  </a:cubicBezTo>
                  <a:cubicBezTo>
                    <a:pt x="1712" y="2645"/>
                    <a:pt x="1620" y="2557"/>
                    <a:pt x="1628" y="2440"/>
                  </a:cubicBezTo>
                  <a:cubicBezTo>
                    <a:pt x="1670" y="1934"/>
                    <a:pt x="1923" y="1415"/>
                    <a:pt x="2513" y="1415"/>
                  </a:cubicBezTo>
                  <a:close/>
                  <a:moveTo>
                    <a:pt x="3829" y="2959"/>
                  </a:moveTo>
                  <a:cubicBezTo>
                    <a:pt x="4002" y="2959"/>
                    <a:pt x="4025" y="3296"/>
                    <a:pt x="3846" y="3310"/>
                  </a:cubicBezTo>
                  <a:cubicBezTo>
                    <a:pt x="3843" y="3310"/>
                    <a:pt x="3839" y="3310"/>
                    <a:pt x="3836" y="3310"/>
                  </a:cubicBezTo>
                  <a:cubicBezTo>
                    <a:pt x="3663" y="3310"/>
                    <a:pt x="3639" y="2973"/>
                    <a:pt x="3818" y="2959"/>
                  </a:cubicBezTo>
                  <a:cubicBezTo>
                    <a:pt x="3822" y="2959"/>
                    <a:pt x="3825" y="2959"/>
                    <a:pt x="3829" y="2959"/>
                  </a:cubicBezTo>
                  <a:close/>
                  <a:moveTo>
                    <a:pt x="2247" y="631"/>
                  </a:moveTo>
                  <a:cubicBezTo>
                    <a:pt x="2635" y="631"/>
                    <a:pt x="3038" y="801"/>
                    <a:pt x="3425" y="1036"/>
                  </a:cubicBezTo>
                  <a:cubicBezTo>
                    <a:pt x="4211" y="1527"/>
                    <a:pt x="4674" y="1962"/>
                    <a:pt x="4843" y="2889"/>
                  </a:cubicBezTo>
                  <a:cubicBezTo>
                    <a:pt x="4955" y="3591"/>
                    <a:pt x="4815" y="4363"/>
                    <a:pt x="4043" y="4587"/>
                  </a:cubicBezTo>
                  <a:cubicBezTo>
                    <a:pt x="4032" y="4590"/>
                    <a:pt x="4022" y="4591"/>
                    <a:pt x="4012" y="4591"/>
                  </a:cubicBezTo>
                  <a:cubicBezTo>
                    <a:pt x="3851" y="4591"/>
                    <a:pt x="3786" y="4290"/>
                    <a:pt x="3945" y="4250"/>
                  </a:cubicBezTo>
                  <a:cubicBezTo>
                    <a:pt x="4815" y="4012"/>
                    <a:pt x="4674" y="2889"/>
                    <a:pt x="4338" y="2271"/>
                  </a:cubicBezTo>
                  <a:cubicBezTo>
                    <a:pt x="4113" y="1864"/>
                    <a:pt x="3706" y="1597"/>
                    <a:pt x="3299" y="1345"/>
                  </a:cubicBezTo>
                  <a:cubicBezTo>
                    <a:pt x="2981" y="1147"/>
                    <a:pt x="2631" y="976"/>
                    <a:pt x="2279" y="976"/>
                  </a:cubicBezTo>
                  <a:cubicBezTo>
                    <a:pt x="2056" y="976"/>
                    <a:pt x="1832" y="1044"/>
                    <a:pt x="1614" y="1218"/>
                  </a:cubicBezTo>
                  <a:cubicBezTo>
                    <a:pt x="1053" y="1668"/>
                    <a:pt x="1039" y="2440"/>
                    <a:pt x="1193" y="3071"/>
                  </a:cubicBezTo>
                  <a:cubicBezTo>
                    <a:pt x="1220" y="3196"/>
                    <a:pt x="1127" y="3299"/>
                    <a:pt x="1042" y="3299"/>
                  </a:cubicBezTo>
                  <a:cubicBezTo>
                    <a:pt x="993" y="3299"/>
                    <a:pt x="947" y="3265"/>
                    <a:pt x="926" y="3184"/>
                  </a:cubicBezTo>
                  <a:cubicBezTo>
                    <a:pt x="772" y="2454"/>
                    <a:pt x="758" y="1639"/>
                    <a:pt x="1305" y="1064"/>
                  </a:cubicBezTo>
                  <a:cubicBezTo>
                    <a:pt x="1596" y="754"/>
                    <a:pt x="1916" y="631"/>
                    <a:pt x="2247" y="631"/>
                  </a:cubicBezTo>
                  <a:close/>
                  <a:moveTo>
                    <a:pt x="2631" y="1"/>
                  </a:moveTo>
                  <a:cubicBezTo>
                    <a:pt x="1867" y="1"/>
                    <a:pt x="1133" y="353"/>
                    <a:pt x="688" y="1134"/>
                  </a:cubicBezTo>
                  <a:cubicBezTo>
                    <a:pt x="0" y="2341"/>
                    <a:pt x="267" y="3577"/>
                    <a:pt x="1362" y="4377"/>
                  </a:cubicBezTo>
                  <a:cubicBezTo>
                    <a:pt x="2021" y="4840"/>
                    <a:pt x="2723" y="5219"/>
                    <a:pt x="3481" y="5500"/>
                  </a:cubicBezTo>
                  <a:cubicBezTo>
                    <a:pt x="3752" y="5601"/>
                    <a:pt x="3993" y="5651"/>
                    <a:pt x="4207" y="5651"/>
                  </a:cubicBezTo>
                  <a:cubicBezTo>
                    <a:pt x="4795" y="5651"/>
                    <a:pt x="5182" y="5275"/>
                    <a:pt x="5418" y="4545"/>
                  </a:cubicBezTo>
                  <a:cubicBezTo>
                    <a:pt x="5657" y="3226"/>
                    <a:pt x="5671" y="1836"/>
                    <a:pt x="4618" y="839"/>
                  </a:cubicBezTo>
                  <a:cubicBezTo>
                    <a:pt x="4066" y="300"/>
                    <a:pt x="3336" y="1"/>
                    <a:pt x="2631"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1947050" y="2534650"/>
              <a:ext cx="173200" cy="117500"/>
            </a:xfrm>
            <a:custGeom>
              <a:avLst/>
              <a:gdLst/>
              <a:ahLst/>
              <a:cxnLst/>
              <a:rect l="l" t="t" r="r" b="b"/>
              <a:pathLst>
                <a:path w="6928" h="4700" extrusionOk="0">
                  <a:moveTo>
                    <a:pt x="5955" y="2779"/>
                  </a:moveTo>
                  <a:cubicBezTo>
                    <a:pt x="6128" y="2779"/>
                    <a:pt x="6152" y="3116"/>
                    <a:pt x="5973" y="3130"/>
                  </a:cubicBezTo>
                  <a:cubicBezTo>
                    <a:pt x="5969" y="3130"/>
                    <a:pt x="5965" y="3130"/>
                    <a:pt x="5962" y="3130"/>
                  </a:cubicBezTo>
                  <a:cubicBezTo>
                    <a:pt x="5776" y="3130"/>
                    <a:pt x="5766" y="2793"/>
                    <a:pt x="5945" y="2779"/>
                  </a:cubicBezTo>
                  <a:cubicBezTo>
                    <a:pt x="5949" y="2779"/>
                    <a:pt x="5952" y="2779"/>
                    <a:pt x="5955" y="2779"/>
                  </a:cubicBezTo>
                  <a:close/>
                  <a:moveTo>
                    <a:pt x="3450" y="1067"/>
                  </a:moveTo>
                  <a:cubicBezTo>
                    <a:pt x="3862" y="1067"/>
                    <a:pt x="4259" y="1230"/>
                    <a:pt x="4499" y="1600"/>
                  </a:cubicBezTo>
                  <a:cubicBezTo>
                    <a:pt x="4571" y="1713"/>
                    <a:pt x="4478" y="1871"/>
                    <a:pt x="4379" y="1871"/>
                  </a:cubicBezTo>
                  <a:cubicBezTo>
                    <a:pt x="4342" y="1871"/>
                    <a:pt x="4305" y="1849"/>
                    <a:pt x="4274" y="1796"/>
                  </a:cubicBezTo>
                  <a:cubicBezTo>
                    <a:pt x="4098" y="1520"/>
                    <a:pt x="3807" y="1412"/>
                    <a:pt x="3498" y="1412"/>
                  </a:cubicBezTo>
                  <a:cubicBezTo>
                    <a:pt x="3195" y="1412"/>
                    <a:pt x="2876" y="1517"/>
                    <a:pt x="2632" y="1670"/>
                  </a:cubicBezTo>
                  <a:cubicBezTo>
                    <a:pt x="2464" y="1782"/>
                    <a:pt x="2029" y="2218"/>
                    <a:pt x="2085" y="2498"/>
                  </a:cubicBezTo>
                  <a:cubicBezTo>
                    <a:pt x="2153" y="2749"/>
                    <a:pt x="2500" y="2833"/>
                    <a:pt x="2756" y="2833"/>
                  </a:cubicBezTo>
                  <a:cubicBezTo>
                    <a:pt x="2814" y="2833"/>
                    <a:pt x="2868" y="2829"/>
                    <a:pt x="2913" y="2821"/>
                  </a:cubicBezTo>
                  <a:cubicBezTo>
                    <a:pt x="2920" y="2820"/>
                    <a:pt x="2927" y="2820"/>
                    <a:pt x="2933" y="2820"/>
                  </a:cubicBezTo>
                  <a:cubicBezTo>
                    <a:pt x="3097" y="2820"/>
                    <a:pt x="3116" y="3145"/>
                    <a:pt x="2941" y="3172"/>
                  </a:cubicBezTo>
                  <a:cubicBezTo>
                    <a:pt x="2874" y="3185"/>
                    <a:pt x="2807" y="3191"/>
                    <a:pt x="2741" y="3191"/>
                  </a:cubicBezTo>
                  <a:cubicBezTo>
                    <a:pt x="2380" y="3191"/>
                    <a:pt x="2050" y="3003"/>
                    <a:pt x="1860" y="2695"/>
                  </a:cubicBezTo>
                  <a:cubicBezTo>
                    <a:pt x="1664" y="2316"/>
                    <a:pt x="1930" y="1937"/>
                    <a:pt x="2169" y="1656"/>
                  </a:cubicBezTo>
                  <a:cubicBezTo>
                    <a:pt x="2471" y="1286"/>
                    <a:pt x="2971" y="1067"/>
                    <a:pt x="3450" y="1067"/>
                  </a:cubicBezTo>
                  <a:close/>
                  <a:moveTo>
                    <a:pt x="3471" y="3677"/>
                  </a:moveTo>
                  <a:cubicBezTo>
                    <a:pt x="3644" y="3677"/>
                    <a:pt x="3681" y="4015"/>
                    <a:pt x="3488" y="4028"/>
                  </a:cubicBezTo>
                  <a:lnTo>
                    <a:pt x="3474" y="4028"/>
                  </a:lnTo>
                  <a:cubicBezTo>
                    <a:pt x="3306" y="4028"/>
                    <a:pt x="3278" y="3691"/>
                    <a:pt x="3460" y="3677"/>
                  </a:cubicBezTo>
                  <a:cubicBezTo>
                    <a:pt x="3464" y="3677"/>
                    <a:pt x="3467" y="3677"/>
                    <a:pt x="3471" y="3677"/>
                  </a:cubicBezTo>
                  <a:close/>
                  <a:moveTo>
                    <a:pt x="3290" y="501"/>
                  </a:moveTo>
                  <a:cubicBezTo>
                    <a:pt x="3425" y="501"/>
                    <a:pt x="3562" y="508"/>
                    <a:pt x="3699" y="519"/>
                  </a:cubicBezTo>
                  <a:cubicBezTo>
                    <a:pt x="4836" y="603"/>
                    <a:pt x="5117" y="1319"/>
                    <a:pt x="5762" y="2203"/>
                  </a:cubicBezTo>
                  <a:cubicBezTo>
                    <a:pt x="5850" y="2312"/>
                    <a:pt x="5776" y="2514"/>
                    <a:pt x="5680" y="2514"/>
                  </a:cubicBezTo>
                  <a:cubicBezTo>
                    <a:pt x="5652" y="2514"/>
                    <a:pt x="5622" y="2497"/>
                    <a:pt x="5594" y="2456"/>
                  </a:cubicBezTo>
                  <a:lnTo>
                    <a:pt x="5580" y="2456"/>
                  </a:lnTo>
                  <a:cubicBezTo>
                    <a:pt x="5271" y="2049"/>
                    <a:pt x="4990" y="1474"/>
                    <a:pt x="4611" y="1137"/>
                  </a:cubicBezTo>
                  <a:cubicBezTo>
                    <a:pt x="4328" y="884"/>
                    <a:pt x="3885" y="820"/>
                    <a:pt x="3476" y="820"/>
                  </a:cubicBezTo>
                  <a:cubicBezTo>
                    <a:pt x="3317" y="820"/>
                    <a:pt x="3163" y="830"/>
                    <a:pt x="3025" y="842"/>
                  </a:cubicBezTo>
                  <a:cubicBezTo>
                    <a:pt x="2239" y="912"/>
                    <a:pt x="1537" y="1361"/>
                    <a:pt x="1411" y="2189"/>
                  </a:cubicBezTo>
                  <a:cubicBezTo>
                    <a:pt x="1277" y="3022"/>
                    <a:pt x="1733" y="3752"/>
                    <a:pt x="2597" y="3752"/>
                  </a:cubicBezTo>
                  <a:cubicBezTo>
                    <a:pt x="2636" y="3752"/>
                    <a:pt x="2676" y="3751"/>
                    <a:pt x="2716" y="3748"/>
                  </a:cubicBezTo>
                  <a:cubicBezTo>
                    <a:pt x="2720" y="3747"/>
                    <a:pt x="2723" y="3747"/>
                    <a:pt x="2727" y="3747"/>
                  </a:cubicBezTo>
                  <a:cubicBezTo>
                    <a:pt x="2900" y="3747"/>
                    <a:pt x="2923" y="4085"/>
                    <a:pt x="2744" y="4099"/>
                  </a:cubicBezTo>
                  <a:cubicBezTo>
                    <a:pt x="2699" y="4102"/>
                    <a:pt x="2654" y="4104"/>
                    <a:pt x="2610" y="4104"/>
                  </a:cubicBezTo>
                  <a:cubicBezTo>
                    <a:pt x="1178" y="4104"/>
                    <a:pt x="609" y="2366"/>
                    <a:pt x="1481" y="1263"/>
                  </a:cubicBezTo>
                  <a:cubicBezTo>
                    <a:pt x="1939" y="675"/>
                    <a:pt x="2595" y="501"/>
                    <a:pt x="3290" y="501"/>
                  </a:cubicBezTo>
                  <a:close/>
                  <a:moveTo>
                    <a:pt x="3139" y="0"/>
                  </a:moveTo>
                  <a:cubicBezTo>
                    <a:pt x="1571" y="0"/>
                    <a:pt x="0" y="1146"/>
                    <a:pt x="569" y="2877"/>
                  </a:cubicBezTo>
                  <a:cubicBezTo>
                    <a:pt x="959" y="4048"/>
                    <a:pt x="1869" y="4700"/>
                    <a:pt x="3005" y="4700"/>
                  </a:cubicBezTo>
                  <a:cubicBezTo>
                    <a:pt x="3135" y="4700"/>
                    <a:pt x="3268" y="4691"/>
                    <a:pt x="3404" y="4674"/>
                  </a:cubicBezTo>
                  <a:cubicBezTo>
                    <a:pt x="4218" y="4562"/>
                    <a:pt x="5004" y="4337"/>
                    <a:pt x="5748" y="4000"/>
                  </a:cubicBezTo>
                  <a:cubicBezTo>
                    <a:pt x="5973" y="3902"/>
                    <a:pt x="6394" y="3804"/>
                    <a:pt x="6549" y="3621"/>
                  </a:cubicBezTo>
                  <a:cubicBezTo>
                    <a:pt x="6928" y="3200"/>
                    <a:pt x="6689" y="2625"/>
                    <a:pt x="6464" y="2218"/>
                  </a:cubicBezTo>
                  <a:cubicBezTo>
                    <a:pt x="5762" y="1123"/>
                    <a:pt x="4808" y="140"/>
                    <a:pt x="3432" y="14"/>
                  </a:cubicBezTo>
                  <a:cubicBezTo>
                    <a:pt x="3335" y="5"/>
                    <a:pt x="3237" y="0"/>
                    <a:pt x="3139"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2037750" y="2728500"/>
              <a:ext cx="163575" cy="124050"/>
            </a:xfrm>
            <a:custGeom>
              <a:avLst/>
              <a:gdLst/>
              <a:ahLst/>
              <a:cxnLst/>
              <a:rect l="l" t="t" r="r" b="b"/>
              <a:pathLst>
                <a:path w="6543" h="4962" extrusionOk="0">
                  <a:moveTo>
                    <a:pt x="5360" y="682"/>
                  </a:moveTo>
                  <a:cubicBezTo>
                    <a:pt x="5533" y="682"/>
                    <a:pt x="5556" y="1019"/>
                    <a:pt x="5377" y="1033"/>
                  </a:cubicBezTo>
                  <a:cubicBezTo>
                    <a:pt x="5374" y="1033"/>
                    <a:pt x="5370" y="1033"/>
                    <a:pt x="5367" y="1033"/>
                  </a:cubicBezTo>
                  <a:cubicBezTo>
                    <a:pt x="5194" y="1033"/>
                    <a:pt x="5184" y="696"/>
                    <a:pt x="5349" y="682"/>
                  </a:cubicBezTo>
                  <a:cubicBezTo>
                    <a:pt x="5353" y="682"/>
                    <a:pt x="5356" y="682"/>
                    <a:pt x="5360" y="682"/>
                  </a:cubicBezTo>
                  <a:close/>
                  <a:moveTo>
                    <a:pt x="3595" y="1477"/>
                  </a:moveTo>
                  <a:cubicBezTo>
                    <a:pt x="3719" y="1477"/>
                    <a:pt x="3842" y="1488"/>
                    <a:pt x="3959" y="1510"/>
                  </a:cubicBezTo>
                  <a:cubicBezTo>
                    <a:pt x="4118" y="1537"/>
                    <a:pt x="4090" y="1851"/>
                    <a:pt x="3945" y="1851"/>
                  </a:cubicBezTo>
                  <a:cubicBezTo>
                    <a:pt x="3936" y="1851"/>
                    <a:pt x="3927" y="1850"/>
                    <a:pt x="3917" y="1847"/>
                  </a:cubicBezTo>
                  <a:cubicBezTo>
                    <a:pt x="3824" y="1832"/>
                    <a:pt x="3724" y="1824"/>
                    <a:pt x="3620" y="1824"/>
                  </a:cubicBezTo>
                  <a:cubicBezTo>
                    <a:pt x="2971" y="1824"/>
                    <a:pt x="2192" y="2136"/>
                    <a:pt x="2289" y="2886"/>
                  </a:cubicBezTo>
                  <a:cubicBezTo>
                    <a:pt x="2303" y="3002"/>
                    <a:pt x="2236" y="3062"/>
                    <a:pt x="2163" y="3062"/>
                  </a:cubicBezTo>
                  <a:cubicBezTo>
                    <a:pt x="2095" y="3062"/>
                    <a:pt x="2022" y="3009"/>
                    <a:pt x="2008" y="2900"/>
                  </a:cubicBezTo>
                  <a:cubicBezTo>
                    <a:pt x="1886" y="1961"/>
                    <a:pt x="2771" y="1477"/>
                    <a:pt x="3595" y="1477"/>
                  </a:cubicBezTo>
                  <a:close/>
                  <a:moveTo>
                    <a:pt x="4429" y="457"/>
                  </a:moveTo>
                  <a:cubicBezTo>
                    <a:pt x="4455" y="457"/>
                    <a:pt x="4481" y="457"/>
                    <a:pt x="4507" y="457"/>
                  </a:cubicBezTo>
                  <a:cubicBezTo>
                    <a:pt x="4687" y="457"/>
                    <a:pt x="4703" y="800"/>
                    <a:pt x="4527" y="808"/>
                  </a:cubicBezTo>
                  <a:lnTo>
                    <a:pt x="4527" y="808"/>
                  </a:lnTo>
                  <a:cubicBezTo>
                    <a:pt x="4496" y="808"/>
                    <a:pt x="4464" y="807"/>
                    <a:pt x="4432" y="807"/>
                  </a:cubicBezTo>
                  <a:cubicBezTo>
                    <a:pt x="3682" y="807"/>
                    <a:pt x="2669" y="956"/>
                    <a:pt x="2092" y="1426"/>
                  </a:cubicBezTo>
                  <a:cubicBezTo>
                    <a:pt x="1306" y="2058"/>
                    <a:pt x="1124" y="3433"/>
                    <a:pt x="2148" y="3925"/>
                  </a:cubicBezTo>
                  <a:cubicBezTo>
                    <a:pt x="2298" y="3999"/>
                    <a:pt x="2238" y="4261"/>
                    <a:pt x="2095" y="4261"/>
                  </a:cubicBezTo>
                  <a:cubicBezTo>
                    <a:pt x="2077" y="4261"/>
                    <a:pt x="2057" y="4257"/>
                    <a:pt x="2036" y="4248"/>
                  </a:cubicBezTo>
                  <a:cubicBezTo>
                    <a:pt x="1110" y="3798"/>
                    <a:pt x="941" y="2619"/>
                    <a:pt x="1390" y="1777"/>
                  </a:cubicBezTo>
                  <a:cubicBezTo>
                    <a:pt x="1953" y="749"/>
                    <a:pt x="3345" y="457"/>
                    <a:pt x="4429" y="457"/>
                  </a:cubicBezTo>
                  <a:close/>
                  <a:moveTo>
                    <a:pt x="2819" y="3967"/>
                  </a:moveTo>
                  <a:cubicBezTo>
                    <a:pt x="2917" y="3967"/>
                    <a:pt x="3012" y="4146"/>
                    <a:pt x="2949" y="4262"/>
                  </a:cubicBezTo>
                  <a:lnTo>
                    <a:pt x="2949" y="4276"/>
                  </a:lnTo>
                  <a:cubicBezTo>
                    <a:pt x="2917" y="4321"/>
                    <a:pt x="2882" y="4339"/>
                    <a:pt x="2848" y="4339"/>
                  </a:cubicBezTo>
                  <a:cubicBezTo>
                    <a:pt x="2743" y="4339"/>
                    <a:pt x="2650" y="4167"/>
                    <a:pt x="2724" y="4051"/>
                  </a:cubicBezTo>
                  <a:lnTo>
                    <a:pt x="2724" y="4037"/>
                  </a:lnTo>
                  <a:cubicBezTo>
                    <a:pt x="2752" y="3988"/>
                    <a:pt x="2786" y="3967"/>
                    <a:pt x="2819" y="3967"/>
                  </a:cubicBezTo>
                  <a:close/>
                  <a:moveTo>
                    <a:pt x="3700" y="0"/>
                  </a:moveTo>
                  <a:cubicBezTo>
                    <a:pt x="2864" y="0"/>
                    <a:pt x="2053" y="204"/>
                    <a:pt x="1376" y="794"/>
                  </a:cubicBezTo>
                  <a:cubicBezTo>
                    <a:pt x="1" y="1988"/>
                    <a:pt x="29" y="3953"/>
                    <a:pt x="1769" y="4697"/>
                  </a:cubicBezTo>
                  <a:cubicBezTo>
                    <a:pt x="2183" y="4873"/>
                    <a:pt x="2593" y="4961"/>
                    <a:pt x="2986" y="4961"/>
                  </a:cubicBezTo>
                  <a:cubicBezTo>
                    <a:pt x="3755" y="4961"/>
                    <a:pt x="4459" y="4621"/>
                    <a:pt x="4998" y="3925"/>
                  </a:cubicBezTo>
                  <a:cubicBezTo>
                    <a:pt x="5475" y="3293"/>
                    <a:pt x="5854" y="2605"/>
                    <a:pt x="6149" y="1861"/>
                  </a:cubicBezTo>
                  <a:cubicBezTo>
                    <a:pt x="6542" y="907"/>
                    <a:pt x="6233" y="486"/>
                    <a:pt x="5251" y="191"/>
                  </a:cubicBezTo>
                  <a:cubicBezTo>
                    <a:pt x="4742" y="78"/>
                    <a:pt x="4216" y="0"/>
                    <a:pt x="3700"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2235325" y="2957850"/>
              <a:ext cx="183925" cy="117675"/>
            </a:xfrm>
            <a:custGeom>
              <a:avLst/>
              <a:gdLst/>
              <a:ahLst/>
              <a:cxnLst/>
              <a:rect l="l" t="t" r="r" b="b"/>
              <a:pathLst>
                <a:path w="7357" h="4707" extrusionOk="0">
                  <a:moveTo>
                    <a:pt x="6047" y="2471"/>
                  </a:moveTo>
                  <a:cubicBezTo>
                    <a:pt x="6221" y="2471"/>
                    <a:pt x="6258" y="2808"/>
                    <a:pt x="6079" y="2822"/>
                  </a:cubicBezTo>
                  <a:lnTo>
                    <a:pt x="6065" y="2822"/>
                  </a:lnTo>
                  <a:cubicBezTo>
                    <a:pt x="6061" y="2822"/>
                    <a:pt x="6058" y="2823"/>
                    <a:pt x="6054" y="2823"/>
                  </a:cubicBezTo>
                  <a:cubicBezTo>
                    <a:pt x="5881" y="2823"/>
                    <a:pt x="5858" y="2485"/>
                    <a:pt x="6037" y="2471"/>
                  </a:cubicBezTo>
                  <a:cubicBezTo>
                    <a:pt x="6040" y="2471"/>
                    <a:pt x="6044" y="2471"/>
                    <a:pt x="6047" y="2471"/>
                  </a:cubicBezTo>
                  <a:close/>
                  <a:moveTo>
                    <a:pt x="3176" y="649"/>
                  </a:moveTo>
                  <a:cubicBezTo>
                    <a:pt x="4128" y="649"/>
                    <a:pt x="4913" y="1139"/>
                    <a:pt x="5616" y="1896"/>
                  </a:cubicBezTo>
                  <a:cubicBezTo>
                    <a:pt x="5715" y="1984"/>
                    <a:pt x="5650" y="2185"/>
                    <a:pt x="5542" y="2185"/>
                  </a:cubicBezTo>
                  <a:cubicBezTo>
                    <a:pt x="5513" y="2185"/>
                    <a:pt x="5480" y="2170"/>
                    <a:pt x="5447" y="2134"/>
                  </a:cubicBezTo>
                  <a:cubicBezTo>
                    <a:pt x="4830" y="1489"/>
                    <a:pt x="4268" y="1039"/>
                    <a:pt x="3356" y="1025"/>
                  </a:cubicBezTo>
                  <a:cubicBezTo>
                    <a:pt x="3296" y="1022"/>
                    <a:pt x="3235" y="1020"/>
                    <a:pt x="3175" y="1020"/>
                  </a:cubicBezTo>
                  <a:cubicBezTo>
                    <a:pt x="3011" y="1020"/>
                    <a:pt x="2846" y="1033"/>
                    <a:pt x="2682" y="1053"/>
                  </a:cubicBezTo>
                  <a:cubicBezTo>
                    <a:pt x="2177" y="1124"/>
                    <a:pt x="857" y="1966"/>
                    <a:pt x="1573" y="2640"/>
                  </a:cubicBezTo>
                  <a:cubicBezTo>
                    <a:pt x="1685" y="2730"/>
                    <a:pt x="1609" y="2936"/>
                    <a:pt x="1495" y="2936"/>
                  </a:cubicBezTo>
                  <a:cubicBezTo>
                    <a:pt x="1466" y="2936"/>
                    <a:pt x="1435" y="2923"/>
                    <a:pt x="1405" y="2892"/>
                  </a:cubicBezTo>
                  <a:cubicBezTo>
                    <a:pt x="689" y="2233"/>
                    <a:pt x="1559" y="997"/>
                    <a:pt x="2275" y="787"/>
                  </a:cubicBezTo>
                  <a:cubicBezTo>
                    <a:pt x="2592" y="693"/>
                    <a:pt x="2891" y="649"/>
                    <a:pt x="3176" y="649"/>
                  </a:cubicBezTo>
                  <a:close/>
                  <a:moveTo>
                    <a:pt x="2159" y="3257"/>
                  </a:moveTo>
                  <a:cubicBezTo>
                    <a:pt x="2333" y="3257"/>
                    <a:pt x="2370" y="3595"/>
                    <a:pt x="2191" y="3608"/>
                  </a:cubicBezTo>
                  <a:lnTo>
                    <a:pt x="2177" y="3608"/>
                  </a:lnTo>
                  <a:cubicBezTo>
                    <a:pt x="2173" y="3609"/>
                    <a:pt x="2170" y="3609"/>
                    <a:pt x="2167" y="3609"/>
                  </a:cubicBezTo>
                  <a:cubicBezTo>
                    <a:pt x="2007" y="3609"/>
                    <a:pt x="1970" y="3271"/>
                    <a:pt x="2149" y="3257"/>
                  </a:cubicBezTo>
                  <a:cubicBezTo>
                    <a:pt x="2152" y="3257"/>
                    <a:pt x="2156" y="3257"/>
                    <a:pt x="2159" y="3257"/>
                  </a:cubicBezTo>
                  <a:close/>
                  <a:moveTo>
                    <a:pt x="3514" y="1"/>
                  </a:moveTo>
                  <a:cubicBezTo>
                    <a:pt x="3503" y="1"/>
                    <a:pt x="3493" y="1"/>
                    <a:pt x="3482" y="1"/>
                  </a:cubicBezTo>
                  <a:cubicBezTo>
                    <a:pt x="1699" y="1"/>
                    <a:pt x="1" y="1573"/>
                    <a:pt x="1026" y="3356"/>
                  </a:cubicBezTo>
                  <a:cubicBezTo>
                    <a:pt x="1571" y="4286"/>
                    <a:pt x="2343" y="4706"/>
                    <a:pt x="3240" y="4706"/>
                  </a:cubicBezTo>
                  <a:cubicBezTo>
                    <a:pt x="3589" y="4706"/>
                    <a:pt x="3957" y="4643"/>
                    <a:pt x="4338" y="4521"/>
                  </a:cubicBezTo>
                  <a:cubicBezTo>
                    <a:pt x="4984" y="4310"/>
                    <a:pt x="5630" y="4015"/>
                    <a:pt x="6219" y="3664"/>
                  </a:cubicBezTo>
                  <a:cubicBezTo>
                    <a:pt x="7062" y="3187"/>
                    <a:pt x="7356" y="2724"/>
                    <a:pt x="6739" y="1868"/>
                  </a:cubicBezTo>
                  <a:cubicBezTo>
                    <a:pt x="5903" y="893"/>
                    <a:pt x="4874" y="1"/>
                    <a:pt x="3514"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2452550" y="3180350"/>
              <a:ext cx="150575" cy="132800"/>
            </a:xfrm>
            <a:custGeom>
              <a:avLst/>
              <a:gdLst/>
              <a:ahLst/>
              <a:cxnLst/>
              <a:rect l="l" t="t" r="r" b="b"/>
              <a:pathLst>
                <a:path w="6023" h="5312" extrusionOk="0">
                  <a:moveTo>
                    <a:pt x="4531" y="758"/>
                  </a:moveTo>
                  <a:cubicBezTo>
                    <a:pt x="4704" y="758"/>
                    <a:pt x="4714" y="1109"/>
                    <a:pt x="4535" y="1109"/>
                  </a:cubicBezTo>
                  <a:cubicBezTo>
                    <a:pt x="4532" y="1110"/>
                    <a:pt x="4528" y="1110"/>
                    <a:pt x="4525" y="1110"/>
                  </a:cubicBezTo>
                  <a:cubicBezTo>
                    <a:pt x="4366" y="1110"/>
                    <a:pt x="4342" y="772"/>
                    <a:pt x="4521" y="758"/>
                  </a:cubicBezTo>
                  <a:cubicBezTo>
                    <a:pt x="4524" y="758"/>
                    <a:pt x="4528" y="758"/>
                    <a:pt x="4531" y="758"/>
                  </a:cubicBezTo>
                  <a:close/>
                  <a:moveTo>
                    <a:pt x="3231" y="1962"/>
                  </a:moveTo>
                  <a:cubicBezTo>
                    <a:pt x="3385" y="1962"/>
                    <a:pt x="3388" y="2277"/>
                    <a:pt x="3216" y="2317"/>
                  </a:cubicBezTo>
                  <a:lnTo>
                    <a:pt x="3230" y="2317"/>
                  </a:lnTo>
                  <a:cubicBezTo>
                    <a:pt x="2724" y="2387"/>
                    <a:pt x="2345" y="2794"/>
                    <a:pt x="2303" y="3299"/>
                  </a:cubicBezTo>
                  <a:cubicBezTo>
                    <a:pt x="2297" y="3397"/>
                    <a:pt x="2247" y="3438"/>
                    <a:pt x="2190" y="3438"/>
                  </a:cubicBezTo>
                  <a:cubicBezTo>
                    <a:pt x="2108" y="3438"/>
                    <a:pt x="2014" y="3353"/>
                    <a:pt x="2022" y="3229"/>
                  </a:cubicBezTo>
                  <a:cubicBezTo>
                    <a:pt x="2078" y="2583"/>
                    <a:pt x="2570" y="2064"/>
                    <a:pt x="3201" y="1966"/>
                  </a:cubicBezTo>
                  <a:cubicBezTo>
                    <a:pt x="3212" y="1963"/>
                    <a:pt x="3222" y="1962"/>
                    <a:pt x="3231" y="1962"/>
                  </a:cubicBezTo>
                  <a:close/>
                  <a:moveTo>
                    <a:pt x="3710" y="855"/>
                  </a:moveTo>
                  <a:cubicBezTo>
                    <a:pt x="3742" y="855"/>
                    <a:pt x="3773" y="855"/>
                    <a:pt x="3805" y="857"/>
                  </a:cubicBezTo>
                  <a:cubicBezTo>
                    <a:pt x="3971" y="857"/>
                    <a:pt x="4001" y="1197"/>
                    <a:pt x="3827" y="1207"/>
                  </a:cubicBezTo>
                  <a:lnTo>
                    <a:pt x="3827" y="1207"/>
                  </a:lnTo>
                  <a:cubicBezTo>
                    <a:pt x="3797" y="1206"/>
                    <a:pt x="3766" y="1205"/>
                    <a:pt x="3736" y="1205"/>
                  </a:cubicBezTo>
                  <a:cubicBezTo>
                    <a:pt x="2238" y="1205"/>
                    <a:pt x="768" y="2768"/>
                    <a:pt x="1826" y="4184"/>
                  </a:cubicBezTo>
                  <a:cubicBezTo>
                    <a:pt x="1903" y="4294"/>
                    <a:pt x="1832" y="4501"/>
                    <a:pt x="1737" y="4501"/>
                  </a:cubicBezTo>
                  <a:cubicBezTo>
                    <a:pt x="1711" y="4501"/>
                    <a:pt x="1684" y="4486"/>
                    <a:pt x="1657" y="4450"/>
                  </a:cubicBezTo>
                  <a:cubicBezTo>
                    <a:pt x="457" y="2863"/>
                    <a:pt x="1861" y="855"/>
                    <a:pt x="3710" y="855"/>
                  </a:cubicBezTo>
                  <a:close/>
                  <a:moveTo>
                    <a:pt x="2398" y="4520"/>
                  </a:moveTo>
                  <a:cubicBezTo>
                    <a:pt x="2570" y="4520"/>
                    <a:pt x="2581" y="4858"/>
                    <a:pt x="2415" y="4871"/>
                  </a:cubicBezTo>
                  <a:cubicBezTo>
                    <a:pt x="2219" y="4871"/>
                    <a:pt x="2191" y="4520"/>
                    <a:pt x="2387" y="4520"/>
                  </a:cubicBezTo>
                  <a:cubicBezTo>
                    <a:pt x="2391" y="4520"/>
                    <a:pt x="2394" y="4520"/>
                    <a:pt x="2398" y="4520"/>
                  </a:cubicBezTo>
                  <a:close/>
                  <a:moveTo>
                    <a:pt x="4451" y="0"/>
                  </a:moveTo>
                  <a:cubicBezTo>
                    <a:pt x="3187" y="99"/>
                    <a:pt x="1854" y="407"/>
                    <a:pt x="1054" y="1474"/>
                  </a:cubicBezTo>
                  <a:cubicBezTo>
                    <a:pt x="1" y="2878"/>
                    <a:pt x="380" y="4829"/>
                    <a:pt x="2191" y="5236"/>
                  </a:cubicBezTo>
                  <a:cubicBezTo>
                    <a:pt x="2419" y="5286"/>
                    <a:pt x="2659" y="5311"/>
                    <a:pt x="2900" y="5311"/>
                  </a:cubicBezTo>
                  <a:cubicBezTo>
                    <a:pt x="3757" y="5311"/>
                    <a:pt x="4636" y="4988"/>
                    <a:pt x="5097" y="4254"/>
                  </a:cubicBezTo>
                  <a:cubicBezTo>
                    <a:pt x="5546" y="3524"/>
                    <a:pt x="5714" y="2555"/>
                    <a:pt x="5826" y="1727"/>
                  </a:cubicBezTo>
                  <a:cubicBezTo>
                    <a:pt x="5897" y="1208"/>
                    <a:pt x="6023" y="843"/>
                    <a:pt x="5672" y="436"/>
                  </a:cubicBezTo>
                  <a:cubicBezTo>
                    <a:pt x="5349" y="57"/>
                    <a:pt x="4928" y="0"/>
                    <a:pt x="4451"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2827000" y="2706425"/>
              <a:ext cx="144625" cy="123325"/>
            </a:xfrm>
            <a:custGeom>
              <a:avLst/>
              <a:gdLst/>
              <a:ahLst/>
              <a:cxnLst/>
              <a:rect l="l" t="t" r="r" b="b"/>
              <a:pathLst>
                <a:path w="5785" h="4933" extrusionOk="0">
                  <a:moveTo>
                    <a:pt x="1387" y="3011"/>
                  </a:moveTo>
                  <a:cubicBezTo>
                    <a:pt x="1560" y="3011"/>
                    <a:pt x="1583" y="3348"/>
                    <a:pt x="1405" y="3362"/>
                  </a:cubicBezTo>
                  <a:cubicBezTo>
                    <a:pt x="1401" y="3362"/>
                    <a:pt x="1397" y="3362"/>
                    <a:pt x="1394" y="3362"/>
                  </a:cubicBezTo>
                  <a:cubicBezTo>
                    <a:pt x="1221" y="3362"/>
                    <a:pt x="1198" y="3025"/>
                    <a:pt x="1376" y="3011"/>
                  </a:cubicBezTo>
                  <a:cubicBezTo>
                    <a:pt x="1380" y="3011"/>
                    <a:pt x="1384" y="3011"/>
                    <a:pt x="1387" y="3011"/>
                  </a:cubicBezTo>
                  <a:close/>
                  <a:moveTo>
                    <a:pt x="2896" y="1680"/>
                  </a:moveTo>
                  <a:cubicBezTo>
                    <a:pt x="3742" y="1680"/>
                    <a:pt x="4638" y="2564"/>
                    <a:pt x="4282" y="3418"/>
                  </a:cubicBezTo>
                  <a:cubicBezTo>
                    <a:pt x="4255" y="3485"/>
                    <a:pt x="4213" y="3512"/>
                    <a:pt x="4170" y="3512"/>
                  </a:cubicBezTo>
                  <a:cubicBezTo>
                    <a:pt x="4077" y="3512"/>
                    <a:pt x="3982" y="3388"/>
                    <a:pt x="4030" y="3264"/>
                  </a:cubicBezTo>
                  <a:cubicBezTo>
                    <a:pt x="4299" y="2618"/>
                    <a:pt x="3520" y="2042"/>
                    <a:pt x="2888" y="2042"/>
                  </a:cubicBezTo>
                  <a:cubicBezTo>
                    <a:pt x="2764" y="2042"/>
                    <a:pt x="2645" y="2064"/>
                    <a:pt x="2542" y="2113"/>
                  </a:cubicBezTo>
                  <a:cubicBezTo>
                    <a:pt x="2522" y="2121"/>
                    <a:pt x="2504" y="2126"/>
                    <a:pt x="2487" y="2126"/>
                  </a:cubicBezTo>
                  <a:cubicBezTo>
                    <a:pt x="2344" y="2126"/>
                    <a:pt x="2293" y="1838"/>
                    <a:pt x="2443" y="1776"/>
                  </a:cubicBezTo>
                  <a:cubicBezTo>
                    <a:pt x="2587" y="1710"/>
                    <a:pt x="2741" y="1680"/>
                    <a:pt x="2896" y="1680"/>
                  </a:cubicBezTo>
                  <a:close/>
                  <a:moveTo>
                    <a:pt x="2755" y="832"/>
                  </a:moveTo>
                  <a:cubicBezTo>
                    <a:pt x="2917" y="832"/>
                    <a:pt x="3073" y="851"/>
                    <a:pt x="3215" y="891"/>
                  </a:cubicBezTo>
                  <a:cubicBezTo>
                    <a:pt x="4240" y="1186"/>
                    <a:pt x="5630" y="2814"/>
                    <a:pt x="5040" y="3895"/>
                  </a:cubicBezTo>
                  <a:lnTo>
                    <a:pt x="5040" y="3909"/>
                  </a:lnTo>
                  <a:cubicBezTo>
                    <a:pt x="5013" y="3954"/>
                    <a:pt x="4981" y="3973"/>
                    <a:pt x="4950" y="3973"/>
                  </a:cubicBezTo>
                  <a:cubicBezTo>
                    <a:pt x="4854" y="3973"/>
                    <a:pt x="4766" y="3798"/>
                    <a:pt x="4830" y="3671"/>
                  </a:cubicBezTo>
                  <a:cubicBezTo>
                    <a:pt x="5237" y="2913"/>
                    <a:pt x="4142" y="1790"/>
                    <a:pt x="3580" y="1439"/>
                  </a:cubicBezTo>
                  <a:cubicBezTo>
                    <a:pt x="3346" y="1282"/>
                    <a:pt x="3067" y="1197"/>
                    <a:pt x="2786" y="1197"/>
                  </a:cubicBezTo>
                  <a:cubicBezTo>
                    <a:pt x="2714" y="1197"/>
                    <a:pt x="2641" y="1203"/>
                    <a:pt x="2570" y="1214"/>
                  </a:cubicBezTo>
                  <a:cubicBezTo>
                    <a:pt x="2064" y="1256"/>
                    <a:pt x="801" y="1635"/>
                    <a:pt x="1194" y="2506"/>
                  </a:cubicBezTo>
                  <a:cubicBezTo>
                    <a:pt x="1254" y="2625"/>
                    <a:pt x="1165" y="2773"/>
                    <a:pt x="1073" y="2773"/>
                  </a:cubicBezTo>
                  <a:cubicBezTo>
                    <a:pt x="1036" y="2773"/>
                    <a:pt x="998" y="2749"/>
                    <a:pt x="969" y="2688"/>
                  </a:cubicBezTo>
                  <a:cubicBezTo>
                    <a:pt x="473" y="1598"/>
                    <a:pt x="1732" y="832"/>
                    <a:pt x="2755" y="832"/>
                  </a:cubicBezTo>
                  <a:close/>
                  <a:moveTo>
                    <a:pt x="4405" y="3965"/>
                  </a:moveTo>
                  <a:cubicBezTo>
                    <a:pt x="4578" y="3965"/>
                    <a:pt x="4602" y="4303"/>
                    <a:pt x="4423" y="4316"/>
                  </a:cubicBezTo>
                  <a:lnTo>
                    <a:pt x="4409" y="4316"/>
                  </a:lnTo>
                  <a:cubicBezTo>
                    <a:pt x="4405" y="4317"/>
                    <a:pt x="4401" y="4317"/>
                    <a:pt x="4398" y="4317"/>
                  </a:cubicBezTo>
                  <a:cubicBezTo>
                    <a:pt x="4225" y="4317"/>
                    <a:pt x="4202" y="3979"/>
                    <a:pt x="4395" y="3965"/>
                  </a:cubicBezTo>
                  <a:cubicBezTo>
                    <a:pt x="4398" y="3965"/>
                    <a:pt x="4402" y="3965"/>
                    <a:pt x="4405" y="3965"/>
                  </a:cubicBezTo>
                  <a:close/>
                  <a:moveTo>
                    <a:pt x="2441" y="1"/>
                  </a:moveTo>
                  <a:cubicBezTo>
                    <a:pt x="1587" y="1"/>
                    <a:pt x="773" y="388"/>
                    <a:pt x="380" y="1270"/>
                  </a:cubicBezTo>
                  <a:cubicBezTo>
                    <a:pt x="1" y="2155"/>
                    <a:pt x="113" y="3502"/>
                    <a:pt x="899" y="4134"/>
                  </a:cubicBezTo>
                  <a:cubicBezTo>
                    <a:pt x="1329" y="4492"/>
                    <a:pt x="2961" y="4933"/>
                    <a:pt x="4221" y="4933"/>
                  </a:cubicBezTo>
                  <a:cubicBezTo>
                    <a:pt x="4689" y="4933"/>
                    <a:pt x="5106" y="4872"/>
                    <a:pt x="5391" y="4723"/>
                  </a:cubicBezTo>
                  <a:cubicBezTo>
                    <a:pt x="5518" y="4527"/>
                    <a:pt x="5658" y="4330"/>
                    <a:pt x="5784" y="4120"/>
                  </a:cubicBezTo>
                  <a:cubicBezTo>
                    <a:pt x="5686" y="2828"/>
                    <a:pt x="5363" y="1439"/>
                    <a:pt x="4268" y="611"/>
                  </a:cubicBezTo>
                  <a:cubicBezTo>
                    <a:pt x="3744" y="219"/>
                    <a:pt x="3081" y="1"/>
                    <a:pt x="2441"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2143025" y="2400575"/>
              <a:ext cx="1828750" cy="1303400"/>
            </a:xfrm>
            <a:custGeom>
              <a:avLst/>
              <a:gdLst/>
              <a:ahLst/>
              <a:cxnLst/>
              <a:rect l="l" t="t" r="r" b="b"/>
              <a:pathLst>
                <a:path w="73150" h="52136" extrusionOk="0">
                  <a:moveTo>
                    <a:pt x="8115" y="0"/>
                  </a:moveTo>
                  <a:cubicBezTo>
                    <a:pt x="8016" y="17"/>
                    <a:pt x="7922" y="24"/>
                    <a:pt x="7830" y="24"/>
                  </a:cubicBezTo>
                  <a:cubicBezTo>
                    <a:pt x="7765" y="24"/>
                    <a:pt x="7701" y="20"/>
                    <a:pt x="7637" y="14"/>
                  </a:cubicBezTo>
                  <a:lnTo>
                    <a:pt x="7637" y="14"/>
                  </a:lnTo>
                  <a:cubicBezTo>
                    <a:pt x="7679" y="155"/>
                    <a:pt x="7722" y="337"/>
                    <a:pt x="7736" y="534"/>
                  </a:cubicBezTo>
                  <a:cubicBezTo>
                    <a:pt x="7862" y="1348"/>
                    <a:pt x="8030" y="2148"/>
                    <a:pt x="8241" y="2934"/>
                  </a:cubicBezTo>
                  <a:cubicBezTo>
                    <a:pt x="8788" y="4970"/>
                    <a:pt x="10122" y="6766"/>
                    <a:pt x="10627" y="8760"/>
                  </a:cubicBezTo>
                  <a:cubicBezTo>
                    <a:pt x="10682" y="8978"/>
                    <a:pt x="10617" y="9463"/>
                    <a:pt x="10303" y="9463"/>
                  </a:cubicBezTo>
                  <a:cubicBezTo>
                    <a:pt x="10294" y="9463"/>
                    <a:pt x="10285" y="9462"/>
                    <a:pt x="10276" y="9462"/>
                  </a:cubicBezTo>
                  <a:cubicBezTo>
                    <a:pt x="9195" y="9363"/>
                    <a:pt x="7946" y="8325"/>
                    <a:pt x="7076" y="7735"/>
                  </a:cubicBezTo>
                  <a:cubicBezTo>
                    <a:pt x="5855" y="6935"/>
                    <a:pt x="4689" y="6064"/>
                    <a:pt x="3581" y="5138"/>
                  </a:cubicBezTo>
                  <a:cubicBezTo>
                    <a:pt x="2766" y="4478"/>
                    <a:pt x="1994" y="3776"/>
                    <a:pt x="1264" y="3032"/>
                  </a:cubicBezTo>
                  <a:cubicBezTo>
                    <a:pt x="1054" y="2822"/>
                    <a:pt x="815" y="2471"/>
                    <a:pt x="577" y="2162"/>
                  </a:cubicBezTo>
                  <a:cubicBezTo>
                    <a:pt x="520" y="2232"/>
                    <a:pt x="464" y="2288"/>
                    <a:pt x="422" y="2359"/>
                  </a:cubicBezTo>
                  <a:cubicBezTo>
                    <a:pt x="436" y="2415"/>
                    <a:pt x="450" y="2457"/>
                    <a:pt x="478" y="2527"/>
                  </a:cubicBezTo>
                  <a:cubicBezTo>
                    <a:pt x="745" y="3271"/>
                    <a:pt x="1896" y="4183"/>
                    <a:pt x="2443" y="4731"/>
                  </a:cubicBezTo>
                  <a:cubicBezTo>
                    <a:pt x="3861" y="6093"/>
                    <a:pt x="5405" y="7328"/>
                    <a:pt x="7048" y="8409"/>
                  </a:cubicBezTo>
                  <a:cubicBezTo>
                    <a:pt x="7637" y="8802"/>
                    <a:pt x="10094" y="10234"/>
                    <a:pt x="8241" y="10879"/>
                  </a:cubicBezTo>
                  <a:cubicBezTo>
                    <a:pt x="8055" y="10942"/>
                    <a:pt x="7836" y="10969"/>
                    <a:pt x="7597" y="10969"/>
                  </a:cubicBezTo>
                  <a:cubicBezTo>
                    <a:pt x="6610" y="10969"/>
                    <a:pt x="5278" y="10516"/>
                    <a:pt x="4465" y="10290"/>
                  </a:cubicBezTo>
                  <a:cubicBezTo>
                    <a:pt x="2991" y="9855"/>
                    <a:pt x="1517" y="9349"/>
                    <a:pt x="43" y="8858"/>
                  </a:cubicBezTo>
                  <a:cubicBezTo>
                    <a:pt x="43" y="8956"/>
                    <a:pt x="29" y="9068"/>
                    <a:pt x="1" y="9167"/>
                  </a:cubicBezTo>
                  <a:cubicBezTo>
                    <a:pt x="113" y="9293"/>
                    <a:pt x="212" y="9181"/>
                    <a:pt x="605" y="9377"/>
                  </a:cubicBezTo>
                  <a:cubicBezTo>
                    <a:pt x="1615" y="9911"/>
                    <a:pt x="3117" y="10641"/>
                    <a:pt x="4254" y="10767"/>
                  </a:cubicBezTo>
                  <a:cubicBezTo>
                    <a:pt x="4689" y="10809"/>
                    <a:pt x="4647" y="11483"/>
                    <a:pt x="4423" y="11708"/>
                  </a:cubicBezTo>
                  <a:cubicBezTo>
                    <a:pt x="4128" y="11974"/>
                    <a:pt x="3791" y="12227"/>
                    <a:pt x="3454" y="12451"/>
                  </a:cubicBezTo>
                  <a:cubicBezTo>
                    <a:pt x="3328" y="12536"/>
                    <a:pt x="3089" y="12732"/>
                    <a:pt x="2879" y="12915"/>
                  </a:cubicBezTo>
                  <a:cubicBezTo>
                    <a:pt x="2935" y="12971"/>
                    <a:pt x="2977" y="13027"/>
                    <a:pt x="3033" y="13097"/>
                  </a:cubicBezTo>
                  <a:cubicBezTo>
                    <a:pt x="4128" y="12816"/>
                    <a:pt x="5279" y="11792"/>
                    <a:pt x="6290" y="11483"/>
                  </a:cubicBezTo>
                  <a:cubicBezTo>
                    <a:pt x="6722" y="11353"/>
                    <a:pt x="7186" y="11300"/>
                    <a:pt x="7665" y="11300"/>
                  </a:cubicBezTo>
                  <a:cubicBezTo>
                    <a:pt x="9053" y="11300"/>
                    <a:pt x="10564" y="11745"/>
                    <a:pt x="11764" y="12058"/>
                  </a:cubicBezTo>
                  <a:cubicBezTo>
                    <a:pt x="13715" y="12564"/>
                    <a:pt x="15232" y="13715"/>
                    <a:pt x="16930" y="14782"/>
                  </a:cubicBezTo>
                  <a:cubicBezTo>
                    <a:pt x="20271" y="16859"/>
                    <a:pt x="23612" y="18951"/>
                    <a:pt x="26953" y="21056"/>
                  </a:cubicBezTo>
                  <a:cubicBezTo>
                    <a:pt x="28300" y="21885"/>
                    <a:pt x="31304" y="22980"/>
                    <a:pt x="31922" y="24566"/>
                  </a:cubicBezTo>
                  <a:cubicBezTo>
                    <a:pt x="31978" y="24776"/>
                    <a:pt x="31922" y="25015"/>
                    <a:pt x="31768" y="25169"/>
                  </a:cubicBezTo>
                  <a:cubicBezTo>
                    <a:pt x="31259" y="25549"/>
                    <a:pt x="30450" y="25656"/>
                    <a:pt x="29588" y="25656"/>
                  </a:cubicBezTo>
                  <a:cubicBezTo>
                    <a:pt x="28474" y="25656"/>
                    <a:pt x="27271" y="25478"/>
                    <a:pt x="26504" y="25478"/>
                  </a:cubicBezTo>
                  <a:lnTo>
                    <a:pt x="16369" y="25492"/>
                  </a:lnTo>
                  <a:lnTo>
                    <a:pt x="11961" y="25492"/>
                  </a:lnTo>
                  <a:cubicBezTo>
                    <a:pt x="11947" y="25534"/>
                    <a:pt x="11933" y="25590"/>
                    <a:pt x="11933" y="25647"/>
                  </a:cubicBezTo>
                  <a:cubicBezTo>
                    <a:pt x="11933" y="25647"/>
                    <a:pt x="11947" y="25647"/>
                    <a:pt x="11961" y="25661"/>
                  </a:cubicBezTo>
                  <a:cubicBezTo>
                    <a:pt x="13238" y="26012"/>
                    <a:pt x="14895" y="25871"/>
                    <a:pt x="16214" y="25984"/>
                  </a:cubicBezTo>
                  <a:cubicBezTo>
                    <a:pt x="17056" y="26040"/>
                    <a:pt x="18306" y="25871"/>
                    <a:pt x="19036" y="26377"/>
                  </a:cubicBezTo>
                  <a:cubicBezTo>
                    <a:pt x="19218" y="26517"/>
                    <a:pt x="19302" y="26728"/>
                    <a:pt x="19274" y="26952"/>
                  </a:cubicBezTo>
                  <a:cubicBezTo>
                    <a:pt x="19162" y="27991"/>
                    <a:pt x="18067" y="29030"/>
                    <a:pt x="17449" y="29858"/>
                  </a:cubicBezTo>
                  <a:cubicBezTo>
                    <a:pt x="17646" y="29900"/>
                    <a:pt x="17828" y="29942"/>
                    <a:pt x="18025" y="30012"/>
                  </a:cubicBezTo>
                  <a:lnTo>
                    <a:pt x="18123" y="29998"/>
                  </a:lnTo>
                  <a:cubicBezTo>
                    <a:pt x="18853" y="29732"/>
                    <a:pt x="19078" y="28931"/>
                    <a:pt x="19555" y="28272"/>
                  </a:cubicBezTo>
                  <a:cubicBezTo>
                    <a:pt x="20425" y="27022"/>
                    <a:pt x="21296" y="26152"/>
                    <a:pt x="22840" y="26096"/>
                  </a:cubicBezTo>
                  <a:cubicBezTo>
                    <a:pt x="23536" y="26069"/>
                    <a:pt x="24235" y="26061"/>
                    <a:pt x="24934" y="26061"/>
                  </a:cubicBezTo>
                  <a:cubicBezTo>
                    <a:pt x="26052" y="26061"/>
                    <a:pt x="27172" y="26082"/>
                    <a:pt x="28286" y="26082"/>
                  </a:cubicBezTo>
                  <a:cubicBezTo>
                    <a:pt x="29360" y="26082"/>
                    <a:pt x="30578" y="26002"/>
                    <a:pt x="31801" y="26002"/>
                  </a:cubicBezTo>
                  <a:cubicBezTo>
                    <a:pt x="33392" y="26002"/>
                    <a:pt x="34992" y="26137"/>
                    <a:pt x="36302" y="26756"/>
                  </a:cubicBezTo>
                  <a:cubicBezTo>
                    <a:pt x="38098" y="27584"/>
                    <a:pt x="39769" y="28917"/>
                    <a:pt x="41411" y="30012"/>
                  </a:cubicBezTo>
                  <a:cubicBezTo>
                    <a:pt x="51532" y="36778"/>
                    <a:pt x="61485" y="43839"/>
                    <a:pt x="71423" y="50900"/>
                  </a:cubicBezTo>
                  <a:cubicBezTo>
                    <a:pt x="71971" y="51293"/>
                    <a:pt x="72518" y="51756"/>
                    <a:pt x="73108" y="52107"/>
                  </a:cubicBezTo>
                  <a:cubicBezTo>
                    <a:pt x="73122" y="52107"/>
                    <a:pt x="73136" y="52135"/>
                    <a:pt x="73150" y="52135"/>
                  </a:cubicBezTo>
                  <a:cubicBezTo>
                    <a:pt x="73122" y="52079"/>
                    <a:pt x="73108" y="52023"/>
                    <a:pt x="73094" y="51967"/>
                  </a:cubicBezTo>
                  <a:cubicBezTo>
                    <a:pt x="72953" y="51475"/>
                    <a:pt x="72967" y="50619"/>
                    <a:pt x="72687" y="50212"/>
                  </a:cubicBezTo>
                  <a:cubicBezTo>
                    <a:pt x="72336" y="49693"/>
                    <a:pt x="71100" y="49187"/>
                    <a:pt x="70595" y="48850"/>
                  </a:cubicBezTo>
                  <a:cubicBezTo>
                    <a:pt x="69837" y="48359"/>
                    <a:pt x="69079" y="47854"/>
                    <a:pt x="68321" y="47348"/>
                  </a:cubicBezTo>
                  <a:cubicBezTo>
                    <a:pt x="66468" y="46113"/>
                    <a:pt x="64629" y="44836"/>
                    <a:pt x="62790" y="43558"/>
                  </a:cubicBezTo>
                  <a:cubicBezTo>
                    <a:pt x="58298" y="40400"/>
                    <a:pt x="53862" y="37157"/>
                    <a:pt x="49553" y="33732"/>
                  </a:cubicBezTo>
                  <a:cubicBezTo>
                    <a:pt x="45524" y="30518"/>
                    <a:pt x="43376" y="25801"/>
                    <a:pt x="39811" y="22123"/>
                  </a:cubicBezTo>
                  <a:cubicBezTo>
                    <a:pt x="38435" y="20677"/>
                    <a:pt x="36933" y="19372"/>
                    <a:pt x="35305" y="18221"/>
                  </a:cubicBezTo>
                  <a:cubicBezTo>
                    <a:pt x="35024" y="18024"/>
                    <a:pt x="34589" y="17856"/>
                    <a:pt x="34350" y="17603"/>
                  </a:cubicBezTo>
                  <a:cubicBezTo>
                    <a:pt x="34266" y="17519"/>
                    <a:pt x="34182" y="17407"/>
                    <a:pt x="34112" y="17294"/>
                  </a:cubicBezTo>
                  <a:cubicBezTo>
                    <a:pt x="34070" y="17435"/>
                    <a:pt x="34014" y="17575"/>
                    <a:pt x="33943" y="17687"/>
                  </a:cubicBezTo>
                  <a:cubicBezTo>
                    <a:pt x="34617" y="17870"/>
                    <a:pt x="35740" y="19049"/>
                    <a:pt x="36203" y="19428"/>
                  </a:cubicBezTo>
                  <a:cubicBezTo>
                    <a:pt x="37944" y="20930"/>
                    <a:pt x="39558" y="22586"/>
                    <a:pt x="41018" y="24383"/>
                  </a:cubicBezTo>
                  <a:cubicBezTo>
                    <a:pt x="41453" y="24917"/>
                    <a:pt x="45622" y="29282"/>
                    <a:pt x="43727" y="29816"/>
                  </a:cubicBezTo>
                  <a:cubicBezTo>
                    <a:pt x="43676" y="29831"/>
                    <a:pt x="43620" y="29838"/>
                    <a:pt x="43560" y="29838"/>
                  </a:cubicBezTo>
                  <a:cubicBezTo>
                    <a:pt x="42837" y="29838"/>
                    <a:pt x="41554" y="28811"/>
                    <a:pt x="41074" y="28538"/>
                  </a:cubicBezTo>
                  <a:cubicBezTo>
                    <a:pt x="39769" y="27808"/>
                    <a:pt x="38463" y="27078"/>
                    <a:pt x="37172" y="26348"/>
                  </a:cubicBezTo>
                  <a:cubicBezTo>
                    <a:pt x="30673" y="22671"/>
                    <a:pt x="24131" y="18979"/>
                    <a:pt x="17955" y="14796"/>
                  </a:cubicBezTo>
                  <a:cubicBezTo>
                    <a:pt x="15667" y="13252"/>
                    <a:pt x="13575" y="11679"/>
                    <a:pt x="11975" y="9405"/>
                  </a:cubicBezTo>
                  <a:cubicBezTo>
                    <a:pt x="10655" y="7538"/>
                    <a:pt x="9687" y="5447"/>
                    <a:pt x="8943" y="3299"/>
                  </a:cubicBezTo>
                  <a:cubicBezTo>
                    <a:pt x="8690" y="2541"/>
                    <a:pt x="8522" y="927"/>
                    <a:pt x="8115"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1915625" y="2178900"/>
              <a:ext cx="2083175" cy="1553500"/>
            </a:xfrm>
            <a:custGeom>
              <a:avLst/>
              <a:gdLst/>
              <a:ahLst/>
              <a:cxnLst/>
              <a:rect l="l" t="t" r="r" b="b"/>
              <a:pathLst>
                <a:path w="83327" h="62140" extrusionOk="0">
                  <a:moveTo>
                    <a:pt x="16325" y="1387"/>
                  </a:moveTo>
                  <a:cubicBezTo>
                    <a:pt x="17444" y="1387"/>
                    <a:pt x="18449" y="2248"/>
                    <a:pt x="18741" y="3505"/>
                  </a:cubicBezTo>
                  <a:cubicBezTo>
                    <a:pt x="19064" y="4923"/>
                    <a:pt x="18404" y="6242"/>
                    <a:pt x="17519" y="7281"/>
                  </a:cubicBezTo>
                  <a:cubicBezTo>
                    <a:pt x="17393" y="7379"/>
                    <a:pt x="17253" y="7450"/>
                    <a:pt x="17084" y="7478"/>
                  </a:cubicBezTo>
                  <a:cubicBezTo>
                    <a:pt x="16979" y="7446"/>
                    <a:pt x="16858" y="7430"/>
                    <a:pt x="16739" y="7430"/>
                  </a:cubicBezTo>
                  <a:cubicBezTo>
                    <a:pt x="16699" y="7430"/>
                    <a:pt x="16660" y="7432"/>
                    <a:pt x="16621" y="7436"/>
                  </a:cubicBezTo>
                  <a:cubicBezTo>
                    <a:pt x="15624" y="7155"/>
                    <a:pt x="14600" y="5611"/>
                    <a:pt x="14207" y="4993"/>
                  </a:cubicBezTo>
                  <a:cubicBezTo>
                    <a:pt x="13449" y="3800"/>
                    <a:pt x="13800" y="2621"/>
                    <a:pt x="14979" y="1821"/>
                  </a:cubicBezTo>
                  <a:cubicBezTo>
                    <a:pt x="15420" y="1522"/>
                    <a:pt x="15882" y="1387"/>
                    <a:pt x="16325" y="1387"/>
                  </a:cubicBezTo>
                  <a:close/>
                  <a:moveTo>
                    <a:pt x="6478" y="4646"/>
                  </a:moveTo>
                  <a:cubicBezTo>
                    <a:pt x="7183" y="4646"/>
                    <a:pt x="7913" y="4945"/>
                    <a:pt x="8465" y="5484"/>
                  </a:cubicBezTo>
                  <a:cubicBezTo>
                    <a:pt x="9518" y="6481"/>
                    <a:pt x="9504" y="7871"/>
                    <a:pt x="9265" y="9190"/>
                  </a:cubicBezTo>
                  <a:cubicBezTo>
                    <a:pt x="9029" y="9920"/>
                    <a:pt x="8642" y="10296"/>
                    <a:pt x="8054" y="10296"/>
                  </a:cubicBezTo>
                  <a:cubicBezTo>
                    <a:pt x="7840" y="10296"/>
                    <a:pt x="7599" y="10246"/>
                    <a:pt x="7328" y="10145"/>
                  </a:cubicBezTo>
                  <a:cubicBezTo>
                    <a:pt x="6570" y="9864"/>
                    <a:pt x="5868" y="9485"/>
                    <a:pt x="5209" y="9022"/>
                  </a:cubicBezTo>
                  <a:cubicBezTo>
                    <a:pt x="4114" y="8222"/>
                    <a:pt x="3847" y="6986"/>
                    <a:pt x="4535" y="5779"/>
                  </a:cubicBezTo>
                  <a:cubicBezTo>
                    <a:pt x="4980" y="4998"/>
                    <a:pt x="5714" y="4646"/>
                    <a:pt x="6478" y="4646"/>
                  </a:cubicBezTo>
                  <a:close/>
                  <a:moveTo>
                    <a:pt x="4396" y="14230"/>
                  </a:moveTo>
                  <a:cubicBezTo>
                    <a:pt x="4494" y="14230"/>
                    <a:pt x="4592" y="14235"/>
                    <a:pt x="4689" y="14244"/>
                  </a:cubicBezTo>
                  <a:cubicBezTo>
                    <a:pt x="6051" y="14370"/>
                    <a:pt x="7005" y="15353"/>
                    <a:pt x="7721" y="16448"/>
                  </a:cubicBezTo>
                  <a:cubicBezTo>
                    <a:pt x="7946" y="16855"/>
                    <a:pt x="8185" y="17430"/>
                    <a:pt x="7806" y="17851"/>
                  </a:cubicBezTo>
                  <a:cubicBezTo>
                    <a:pt x="7651" y="18020"/>
                    <a:pt x="7230" y="18132"/>
                    <a:pt x="7005" y="18230"/>
                  </a:cubicBezTo>
                  <a:cubicBezTo>
                    <a:pt x="6261" y="18567"/>
                    <a:pt x="5475" y="18792"/>
                    <a:pt x="4661" y="18904"/>
                  </a:cubicBezTo>
                  <a:cubicBezTo>
                    <a:pt x="4525" y="18921"/>
                    <a:pt x="4392" y="18930"/>
                    <a:pt x="4262" y="18930"/>
                  </a:cubicBezTo>
                  <a:cubicBezTo>
                    <a:pt x="3126" y="18930"/>
                    <a:pt x="2216" y="18278"/>
                    <a:pt x="1826" y="17107"/>
                  </a:cubicBezTo>
                  <a:cubicBezTo>
                    <a:pt x="1257" y="15376"/>
                    <a:pt x="2828" y="14230"/>
                    <a:pt x="4396" y="14230"/>
                  </a:cubicBezTo>
                  <a:close/>
                  <a:moveTo>
                    <a:pt x="38896" y="21102"/>
                  </a:moveTo>
                  <a:cubicBezTo>
                    <a:pt x="39536" y="21102"/>
                    <a:pt x="40199" y="21320"/>
                    <a:pt x="40723" y="21712"/>
                  </a:cubicBezTo>
                  <a:cubicBezTo>
                    <a:pt x="41818" y="22540"/>
                    <a:pt x="42141" y="23929"/>
                    <a:pt x="42239" y="25221"/>
                  </a:cubicBezTo>
                  <a:cubicBezTo>
                    <a:pt x="42113" y="25431"/>
                    <a:pt x="41973" y="25628"/>
                    <a:pt x="41846" y="25824"/>
                  </a:cubicBezTo>
                  <a:cubicBezTo>
                    <a:pt x="41561" y="25973"/>
                    <a:pt x="41144" y="26034"/>
                    <a:pt x="40676" y="26034"/>
                  </a:cubicBezTo>
                  <a:cubicBezTo>
                    <a:pt x="39416" y="26034"/>
                    <a:pt x="37784" y="25593"/>
                    <a:pt x="37354" y="25235"/>
                  </a:cubicBezTo>
                  <a:cubicBezTo>
                    <a:pt x="36568" y="24603"/>
                    <a:pt x="36456" y="23242"/>
                    <a:pt x="36835" y="22371"/>
                  </a:cubicBezTo>
                  <a:cubicBezTo>
                    <a:pt x="37228" y="21489"/>
                    <a:pt x="38042" y="21102"/>
                    <a:pt x="38896" y="21102"/>
                  </a:cubicBezTo>
                  <a:close/>
                  <a:moveTo>
                    <a:pt x="8585" y="21984"/>
                  </a:moveTo>
                  <a:cubicBezTo>
                    <a:pt x="9101" y="21984"/>
                    <a:pt x="9627" y="22062"/>
                    <a:pt x="10136" y="22175"/>
                  </a:cubicBezTo>
                  <a:cubicBezTo>
                    <a:pt x="11118" y="22470"/>
                    <a:pt x="11427" y="22891"/>
                    <a:pt x="11034" y="23845"/>
                  </a:cubicBezTo>
                  <a:cubicBezTo>
                    <a:pt x="10739" y="24589"/>
                    <a:pt x="10360" y="25277"/>
                    <a:pt x="9883" y="25909"/>
                  </a:cubicBezTo>
                  <a:cubicBezTo>
                    <a:pt x="9344" y="26605"/>
                    <a:pt x="8640" y="26945"/>
                    <a:pt x="7871" y="26945"/>
                  </a:cubicBezTo>
                  <a:cubicBezTo>
                    <a:pt x="7478" y="26945"/>
                    <a:pt x="7068" y="26857"/>
                    <a:pt x="6654" y="26681"/>
                  </a:cubicBezTo>
                  <a:cubicBezTo>
                    <a:pt x="4914" y="25937"/>
                    <a:pt x="4886" y="23972"/>
                    <a:pt x="6261" y="22778"/>
                  </a:cubicBezTo>
                  <a:cubicBezTo>
                    <a:pt x="6938" y="22188"/>
                    <a:pt x="7749" y="21984"/>
                    <a:pt x="8585" y="21984"/>
                  </a:cubicBezTo>
                  <a:close/>
                  <a:moveTo>
                    <a:pt x="16316" y="31159"/>
                  </a:moveTo>
                  <a:cubicBezTo>
                    <a:pt x="17662" y="31159"/>
                    <a:pt x="18691" y="32037"/>
                    <a:pt x="19541" y="33026"/>
                  </a:cubicBezTo>
                  <a:cubicBezTo>
                    <a:pt x="20144" y="33882"/>
                    <a:pt x="19850" y="34345"/>
                    <a:pt x="19021" y="34822"/>
                  </a:cubicBezTo>
                  <a:cubicBezTo>
                    <a:pt x="18418" y="35173"/>
                    <a:pt x="17786" y="35468"/>
                    <a:pt x="17126" y="35679"/>
                  </a:cubicBezTo>
                  <a:cubicBezTo>
                    <a:pt x="16745" y="35801"/>
                    <a:pt x="16377" y="35864"/>
                    <a:pt x="16029" y="35864"/>
                  </a:cubicBezTo>
                  <a:cubicBezTo>
                    <a:pt x="15132" y="35864"/>
                    <a:pt x="14363" y="35444"/>
                    <a:pt x="13828" y="34514"/>
                  </a:cubicBezTo>
                  <a:cubicBezTo>
                    <a:pt x="12789" y="32731"/>
                    <a:pt x="14487" y="31159"/>
                    <a:pt x="16284" y="31159"/>
                  </a:cubicBezTo>
                  <a:cubicBezTo>
                    <a:pt x="16295" y="31159"/>
                    <a:pt x="16305" y="31159"/>
                    <a:pt x="16316" y="31159"/>
                  </a:cubicBezTo>
                  <a:close/>
                  <a:moveTo>
                    <a:pt x="25928" y="40058"/>
                  </a:moveTo>
                  <a:cubicBezTo>
                    <a:pt x="26419" y="40058"/>
                    <a:pt x="26826" y="40115"/>
                    <a:pt x="27149" y="40494"/>
                  </a:cubicBezTo>
                  <a:cubicBezTo>
                    <a:pt x="27500" y="40901"/>
                    <a:pt x="27374" y="41266"/>
                    <a:pt x="27303" y="41785"/>
                  </a:cubicBezTo>
                  <a:cubicBezTo>
                    <a:pt x="27191" y="42613"/>
                    <a:pt x="27023" y="43582"/>
                    <a:pt x="26574" y="44312"/>
                  </a:cubicBezTo>
                  <a:cubicBezTo>
                    <a:pt x="26124" y="45046"/>
                    <a:pt x="25239" y="45369"/>
                    <a:pt x="24385" y="45369"/>
                  </a:cubicBezTo>
                  <a:cubicBezTo>
                    <a:pt x="24145" y="45369"/>
                    <a:pt x="23907" y="45344"/>
                    <a:pt x="23682" y="45294"/>
                  </a:cubicBezTo>
                  <a:cubicBezTo>
                    <a:pt x="21871" y="44887"/>
                    <a:pt x="21478" y="42936"/>
                    <a:pt x="22531" y="41532"/>
                  </a:cubicBezTo>
                  <a:cubicBezTo>
                    <a:pt x="23331" y="40451"/>
                    <a:pt x="24664" y="40157"/>
                    <a:pt x="25928" y="40058"/>
                  </a:cubicBezTo>
                  <a:close/>
                  <a:moveTo>
                    <a:pt x="17211" y="8867"/>
                  </a:moveTo>
                  <a:cubicBezTo>
                    <a:pt x="17618" y="9794"/>
                    <a:pt x="17786" y="11408"/>
                    <a:pt x="18039" y="12166"/>
                  </a:cubicBezTo>
                  <a:cubicBezTo>
                    <a:pt x="18783" y="14314"/>
                    <a:pt x="19751" y="16405"/>
                    <a:pt x="21071" y="18272"/>
                  </a:cubicBezTo>
                  <a:cubicBezTo>
                    <a:pt x="22671" y="20546"/>
                    <a:pt x="24763" y="22119"/>
                    <a:pt x="27051" y="23663"/>
                  </a:cubicBezTo>
                  <a:cubicBezTo>
                    <a:pt x="33227" y="27846"/>
                    <a:pt x="39769" y="31538"/>
                    <a:pt x="46268" y="35215"/>
                  </a:cubicBezTo>
                  <a:cubicBezTo>
                    <a:pt x="47559" y="35945"/>
                    <a:pt x="48865" y="36675"/>
                    <a:pt x="50170" y="37405"/>
                  </a:cubicBezTo>
                  <a:cubicBezTo>
                    <a:pt x="50650" y="37678"/>
                    <a:pt x="51933" y="38705"/>
                    <a:pt x="52656" y="38705"/>
                  </a:cubicBezTo>
                  <a:cubicBezTo>
                    <a:pt x="52716" y="38705"/>
                    <a:pt x="52772" y="38698"/>
                    <a:pt x="52823" y="38683"/>
                  </a:cubicBezTo>
                  <a:cubicBezTo>
                    <a:pt x="54718" y="38149"/>
                    <a:pt x="50549" y="33784"/>
                    <a:pt x="50114" y="33250"/>
                  </a:cubicBezTo>
                  <a:cubicBezTo>
                    <a:pt x="48654" y="31453"/>
                    <a:pt x="47040" y="29797"/>
                    <a:pt x="45299" y="28295"/>
                  </a:cubicBezTo>
                  <a:cubicBezTo>
                    <a:pt x="44836" y="27916"/>
                    <a:pt x="43713" y="26737"/>
                    <a:pt x="43039" y="26554"/>
                  </a:cubicBezTo>
                  <a:cubicBezTo>
                    <a:pt x="43110" y="26442"/>
                    <a:pt x="43166" y="26302"/>
                    <a:pt x="43208" y="26161"/>
                  </a:cubicBezTo>
                  <a:cubicBezTo>
                    <a:pt x="43278" y="26274"/>
                    <a:pt x="43362" y="26386"/>
                    <a:pt x="43446" y="26470"/>
                  </a:cubicBezTo>
                  <a:cubicBezTo>
                    <a:pt x="43685" y="26723"/>
                    <a:pt x="44120" y="26891"/>
                    <a:pt x="44401" y="27088"/>
                  </a:cubicBezTo>
                  <a:cubicBezTo>
                    <a:pt x="46029" y="28239"/>
                    <a:pt x="47531" y="29544"/>
                    <a:pt x="48907" y="30990"/>
                  </a:cubicBezTo>
                  <a:cubicBezTo>
                    <a:pt x="52472" y="34668"/>
                    <a:pt x="54620" y="39385"/>
                    <a:pt x="58649" y="42599"/>
                  </a:cubicBezTo>
                  <a:cubicBezTo>
                    <a:pt x="62958" y="46024"/>
                    <a:pt x="67394" y="49267"/>
                    <a:pt x="71886" y="52425"/>
                  </a:cubicBezTo>
                  <a:cubicBezTo>
                    <a:pt x="73725" y="53703"/>
                    <a:pt x="75564" y="54980"/>
                    <a:pt x="77417" y="56215"/>
                  </a:cubicBezTo>
                  <a:cubicBezTo>
                    <a:pt x="78175" y="56721"/>
                    <a:pt x="78933" y="57226"/>
                    <a:pt x="79691" y="57717"/>
                  </a:cubicBezTo>
                  <a:cubicBezTo>
                    <a:pt x="80196" y="58054"/>
                    <a:pt x="81432" y="58560"/>
                    <a:pt x="81783" y="59079"/>
                  </a:cubicBezTo>
                  <a:cubicBezTo>
                    <a:pt x="82063" y="59486"/>
                    <a:pt x="82049" y="60342"/>
                    <a:pt x="82190" y="60834"/>
                  </a:cubicBezTo>
                  <a:cubicBezTo>
                    <a:pt x="82204" y="60904"/>
                    <a:pt x="82232" y="60960"/>
                    <a:pt x="82246" y="61016"/>
                  </a:cubicBezTo>
                  <a:cubicBezTo>
                    <a:pt x="82232" y="60988"/>
                    <a:pt x="82218" y="60974"/>
                    <a:pt x="82204" y="60974"/>
                  </a:cubicBezTo>
                  <a:cubicBezTo>
                    <a:pt x="81614" y="60623"/>
                    <a:pt x="81067" y="60160"/>
                    <a:pt x="80519" y="59767"/>
                  </a:cubicBezTo>
                  <a:cubicBezTo>
                    <a:pt x="70581" y="52706"/>
                    <a:pt x="60628" y="45645"/>
                    <a:pt x="50507" y="38879"/>
                  </a:cubicBezTo>
                  <a:cubicBezTo>
                    <a:pt x="48865" y="37784"/>
                    <a:pt x="47194" y="36451"/>
                    <a:pt x="45398" y="35623"/>
                  </a:cubicBezTo>
                  <a:cubicBezTo>
                    <a:pt x="44088" y="35004"/>
                    <a:pt x="42488" y="34869"/>
                    <a:pt x="40897" y="34869"/>
                  </a:cubicBezTo>
                  <a:cubicBezTo>
                    <a:pt x="39674" y="34869"/>
                    <a:pt x="38456" y="34949"/>
                    <a:pt x="37382" y="34949"/>
                  </a:cubicBezTo>
                  <a:cubicBezTo>
                    <a:pt x="36268" y="34949"/>
                    <a:pt x="35148" y="34928"/>
                    <a:pt x="34030" y="34928"/>
                  </a:cubicBezTo>
                  <a:cubicBezTo>
                    <a:pt x="33331" y="34928"/>
                    <a:pt x="32632" y="34936"/>
                    <a:pt x="31936" y="34963"/>
                  </a:cubicBezTo>
                  <a:cubicBezTo>
                    <a:pt x="30392" y="35019"/>
                    <a:pt x="29521" y="35889"/>
                    <a:pt x="28651" y="37139"/>
                  </a:cubicBezTo>
                  <a:cubicBezTo>
                    <a:pt x="28174" y="37798"/>
                    <a:pt x="27949" y="38599"/>
                    <a:pt x="27219" y="38865"/>
                  </a:cubicBezTo>
                  <a:lnTo>
                    <a:pt x="27121" y="38879"/>
                  </a:lnTo>
                  <a:cubicBezTo>
                    <a:pt x="26924" y="38809"/>
                    <a:pt x="26742" y="38767"/>
                    <a:pt x="26545" y="38725"/>
                  </a:cubicBezTo>
                  <a:cubicBezTo>
                    <a:pt x="27163" y="37897"/>
                    <a:pt x="28258" y="36858"/>
                    <a:pt x="28370" y="35819"/>
                  </a:cubicBezTo>
                  <a:cubicBezTo>
                    <a:pt x="28398" y="35595"/>
                    <a:pt x="28314" y="35384"/>
                    <a:pt x="28132" y="35244"/>
                  </a:cubicBezTo>
                  <a:cubicBezTo>
                    <a:pt x="27402" y="34738"/>
                    <a:pt x="26152" y="34907"/>
                    <a:pt x="25310" y="34851"/>
                  </a:cubicBezTo>
                  <a:cubicBezTo>
                    <a:pt x="23991" y="34738"/>
                    <a:pt x="22334" y="34879"/>
                    <a:pt x="21057" y="34528"/>
                  </a:cubicBezTo>
                  <a:cubicBezTo>
                    <a:pt x="21043" y="34514"/>
                    <a:pt x="21029" y="34514"/>
                    <a:pt x="21029" y="34514"/>
                  </a:cubicBezTo>
                  <a:cubicBezTo>
                    <a:pt x="21029" y="34457"/>
                    <a:pt x="21043" y="34401"/>
                    <a:pt x="21057" y="34359"/>
                  </a:cubicBezTo>
                  <a:lnTo>
                    <a:pt x="25465" y="34359"/>
                  </a:lnTo>
                  <a:lnTo>
                    <a:pt x="35600" y="34345"/>
                  </a:lnTo>
                  <a:cubicBezTo>
                    <a:pt x="36367" y="34345"/>
                    <a:pt x="37570" y="34523"/>
                    <a:pt x="38684" y="34523"/>
                  </a:cubicBezTo>
                  <a:cubicBezTo>
                    <a:pt x="39546" y="34523"/>
                    <a:pt x="40355" y="34416"/>
                    <a:pt x="40864" y="34036"/>
                  </a:cubicBezTo>
                  <a:cubicBezTo>
                    <a:pt x="41018" y="33882"/>
                    <a:pt x="41074" y="33643"/>
                    <a:pt x="41018" y="33433"/>
                  </a:cubicBezTo>
                  <a:cubicBezTo>
                    <a:pt x="40400" y="31847"/>
                    <a:pt x="37396" y="30752"/>
                    <a:pt x="36049" y="29923"/>
                  </a:cubicBezTo>
                  <a:cubicBezTo>
                    <a:pt x="32708" y="27818"/>
                    <a:pt x="29367" y="25726"/>
                    <a:pt x="26026" y="23649"/>
                  </a:cubicBezTo>
                  <a:cubicBezTo>
                    <a:pt x="24328" y="22582"/>
                    <a:pt x="22811" y="21431"/>
                    <a:pt x="20860" y="20925"/>
                  </a:cubicBezTo>
                  <a:cubicBezTo>
                    <a:pt x="19660" y="20612"/>
                    <a:pt x="18149" y="20167"/>
                    <a:pt x="16761" y="20167"/>
                  </a:cubicBezTo>
                  <a:cubicBezTo>
                    <a:pt x="16282" y="20167"/>
                    <a:pt x="15818" y="20220"/>
                    <a:pt x="15386" y="20350"/>
                  </a:cubicBezTo>
                  <a:cubicBezTo>
                    <a:pt x="14375" y="20659"/>
                    <a:pt x="13224" y="21683"/>
                    <a:pt x="12129" y="21964"/>
                  </a:cubicBezTo>
                  <a:cubicBezTo>
                    <a:pt x="12073" y="21894"/>
                    <a:pt x="12031" y="21838"/>
                    <a:pt x="11975" y="21782"/>
                  </a:cubicBezTo>
                  <a:cubicBezTo>
                    <a:pt x="12185" y="21599"/>
                    <a:pt x="12424" y="21403"/>
                    <a:pt x="12550" y="21318"/>
                  </a:cubicBezTo>
                  <a:cubicBezTo>
                    <a:pt x="12887" y="21094"/>
                    <a:pt x="13224" y="20841"/>
                    <a:pt x="13519" y="20575"/>
                  </a:cubicBezTo>
                  <a:cubicBezTo>
                    <a:pt x="13743" y="20350"/>
                    <a:pt x="13785" y="19676"/>
                    <a:pt x="13350" y="19634"/>
                  </a:cubicBezTo>
                  <a:cubicBezTo>
                    <a:pt x="12213" y="19508"/>
                    <a:pt x="10711" y="18778"/>
                    <a:pt x="9701" y="18244"/>
                  </a:cubicBezTo>
                  <a:cubicBezTo>
                    <a:pt x="9308" y="18048"/>
                    <a:pt x="9209" y="18160"/>
                    <a:pt x="9097" y="18034"/>
                  </a:cubicBezTo>
                  <a:cubicBezTo>
                    <a:pt x="9125" y="17935"/>
                    <a:pt x="9139" y="17823"/>
                    <a:pt x="9139" y="17725"/>
                  </a:cubicBezTo>
                  <a:cubicBezTo>
                    <a:pt x="10613" y="18216"/>
                    <a:pt x="12087" y="18722"/>
                    <a:pt x="13561" y="19157"/>
                  </a:cubicBezTo>
                  <a:cubicBezTo>
                    <a:pt x="14374" y="19383"/>
                    <a:pt x="15706" y="19836"/>
                    <a:pt x="16693" y="19836"/>
                  </a:cubicBezTo>
                  <a:cubicBezTo>
                    <a:pt x="16932" y="19836"/>
                    <a:pt x="17151" y="19809"/>
                    <a:pt x="17337" y="19746"/>
                  </a:cubicBezTo>
                  <a:cubicBezTo>
                    <a:pt x="19190" y="19101"/>
                    <a:pt x="16733" y="17669"/>
                    <a:pt x="16144" y="17276"/>
                  </a:cubicBezTo>
                  <a:cubicBezTo>
                    <a:pt x="14501" y="16195"/>
                    <a:pt x="12957" y="14960"/>
                    <a:pt x="11539" y="13598"/>
                  </a:cubicBezTo>
                  <a:cubicBezTo>
                    <a:pt x="10992" y="13050"/>
                    <a:pt x="9841" y="12138"/>
                    <a:pt x="9574" y="11394"/>
                  </a:cubicBezTo>
                  <a:cubicBezTo>
                    <a:pt x="9546" y="11324"/>
                    <a:pt x="9532" y="11282"/>
                    <a:pt x="9518" y="11226"/>
                  </a:cubicBezTo>
                  <a:cubicBezTo>
                    <a:pt x="9560" y="11155"/>
                    <a:pt x="9616" y="11099"/>
                    <a:pt x="9673" y="11029"/>
                  </a:cubicBezTo>
                  <a:cubicBezTo>
                    <a:pt x="9911" y="11338"/>
                    <a:pt x="10150" y="11689"/>
                    <a:pt x="10360" y="11899"/>
                  </a:cubicBezTo>
                  <a:cubicBezTo>
                    <a:pt x="11090" y="12643"/>
                    <a:pt x="11862" y="13345"/>
                    <a:pt x="12677" y="14005"/>
                  </a:cubicBezTo>
                  <a:cubicBezTo>
                    <a:pt x="13785" y="14931"/>
                    <a:pt x="14951" y="15802"/>
                    <a:pt x="16172" y="16602"/>
                  </a:cubicBezTo>
                  <a:cubicBezTo>
                    <a:pt x="17042" y="17192"/>
                    <a:pt x="18291" y="18230"/>
                    <a:pt x="19372" y="18329"/>
                  </a:cubicBezTo>
                  <a:cubicBezTo>
                    <a:pt x="19381" y="18329"/>
                    <a:pt x="19390" y="18330"/>
                    <a:pt x="19399" y="18330"/>
                  </a:cubicBezTo>
                  <a:cubicBezTo>
                    <a:pt x="19713" y="18330"/>
                    <a:pt x="19778" y="17845"/>
                    <a:pt x="19723" y="17627"/>
                  </a:cubicBezTo>
                  <a:cubicBezTo>
                    <a:pt x="19218" y="15633"/>
                    <a:pt x="17884" y="13837"/>
                    <a:pt x="17337" y="11801"/>
                  </a:cubicBezTo>
                  <a:cubicBezTo>
                    <a:pt x="17126" y="11015"/>
                    <a:pt x="16958" y="10215"/>
                    <a:pt x="16832" y="9401"/>
                  </a:cubicBezTo>
                  <a:cubicBezTo>
                    <a:pt x="16818" y="9204"/>
                    <a:pt x="16775" y="9022"/>
                    <a:pt x="16733" y="8881"/>
                  </a:cubicBezTo>
                  <a:lnTo>
                    <a:pt x="16733" y="8881"/>
                  </a:lnTo>
                  <a:cubicBezTo>
                    <a:pt x="16797" y="8887"/>
                    <a:pt x="16861" y="8891"/>
                    <a:pt x="16926" y="8891"/>
                  </a:cubicBezTo>
                  <a:cubicBezTo>
                    <a:pt x="17018" y="8891"/>
                    <a:pt x="17112" y="8884"/>
                    <a:pt x="17211" y="8867"/>
                  </a:cubicBezTo>
                  <a:close/>
                  <a:moveTo>
                    <a:pt x="16304" y="0"/>
                  </a:moveTo>
                  <a:cubicBezTo>
                    <a:pt x="15549" y="0"/>
                    <a:pt x="14776" y="266"/>
                    <a:pt x="14094" y="838"/>
                  </a:cubicBezTo>
                  <a:cubicBezTo>
                    <a:pt x="12438" y="2228"/>
                    <a:pt x="12241" y="4179"/>
                    <a:pt x="13392" y="5919"/>
                  </a:cubicBezTo>
                  <a:cubicBezTo>
                    <a:pt x="13954" y="6776"/>
                    <a:pt x="14880" y="8053"/>
                    <a:pt x="15961" y="8615"/>
                  </a:cubicBezTo>
                  <a:cubicBezTo>
                    <a:pt x="15947" y="10748"/>
                    <a:pt x="17786" y="15156"/>
                    <a:pt x="18572" y="17065"/>
                  </a:cubicBezTo>
                  <a:cubicBezTo>
                    <a:pt x="17519" y="16616"/>
                    <a:pt x="16298" y="15535"/>
                    <a:pt x="15554" y="15016"/>
                  </a:cubicBezTo>
                  <a:cubicBezTo>
                    <a:pt x="14375" y="14188"/>
                    <a:pt x="13252" y="13289"/>
                    <a:pt x="12185" y="12335"/>
                  </a:cubicBezTo>
                  <a:cubicBezTo>
                    <a:pt x="11483" y="11717"/>
                    <a:pt x="10852" y="10819"/>
                    <a:pt x="10164" y="10131"/>
                  </a:cubicBezTo>
                  <a:cubicBezTo>
                    <a:pt x="10220" y="9990"/>
                    <a:pt x="10262" y="9864"/>
                    <a:pt x="10304" y="9738"/>
                  </a:cubicBezTo>
                  <a:cubicBezTo>
                    <a:pt x="10304" y="9724"/>
                    <a:pt x="10304" y="9710"/>
                    <a:pt x="10304" y="9696"/>
                  </a:cubicBezTo>
                  <a:cubicBezTo>
                    <a:pt x="10318" y="9653"/>
                    <a:pt x="10332" y="9611"/>
                    <a:pt x="10332" y="9569"/>
                  </a:cubicBezTo>
                  <a:cubicBezTo>
                    <a:pt x="10753" y="7407"/>
                    <a:pt x="10416" y="5147"/>
                    <a:pt x="8451" y="3856"/>
                  </a:cubicBezTo>
                  <a:cubicBezTo>
                    <a:pt x="7828" y="3445"/>
                    <a:pt x="7151" y="3251"/>
                    <a:pt x="6494" y="3251"/>
                  </a:cubicBezTo>
                  <a:cubicBezTo>
                    <a:pt x="5155" y="3251"/>
                    <a:pt x="3897" y="4057"/>
                    <a:pt x="3342" y="5470"/>
                  </a:cubicBezTo>
                  <a:cubicBezTo>
                    <a:pt x="2584" y="7407"/>
                    <a:pt x="3187" y="9232"/>
                    <a:pt x="4872" y="10369"/>
                  </a:cubicBezTo>
                  <a:cubicBezTo>
                    <a:pt x="5728" y="10945"/>
                    <a:pt x="7202" y="11829"/>
                    <a:pt x="8269" y="11829"/>
                  </a:cubicBezTo>
                  <a:cubicBezTo>
                    <a:pt x="8395" y="11829"/>
                    <a:pt x="8521" y="11815"/>
                    <a:pt x="8648" y="11773"/>
                  </a:cubicBezTo>
                  <a:cubicBezTo>
                    <a:pt x="9167" y="12826"/>
                    <a:pt x="10571" y="13977"/>
                    <a:pt x="11245" y="14637"/>
                  </a:cubicBezTo>
                  <a:cubicBezTo>
                    <a:pt x="12283" y="15605"/>
                    <a:pt x="13378" y="16504"/>
                    <a:pt x="14529" y="17332"/>
                  </a:cubicBezTo>
                  <a:cubicBezTo>
                    <a:pt x="15007" y="17683"/>
                    <a:pt x="15512" y="18034"/>
                    <a:pt x="16003" y="18357"/>
                  </a:cubicBezTo>
                  <a:cubicBezTo>
                    <a:pt x="16102" y="18427"/>
                    <a:pt x="16200" y="18483"/>
                    <a:pt x="16284" y="18539"/>
                  </a:cubicBezTo>
                  <a:cubicBezTo>
                    <a:pt x="15316" y="18385"/>
                    <a:pt x="14361" y="18329"/>
                    <a:pt x="13406" y="18006"/>
                  </a:cubicBezTo>
                  <a:lnTo>
                    <a:pt x="9013" y="16602"/>
                  </a:lnTo>
                  <a:cubicBezTo>
                    <a:pt x="8929" y="16321"/>
                    <a:pt x="8830" y="16069"/>
                    <a:pt x="8704" y="15816"/>
                  </a:cubicBezTo>
                  <a:cubicBezTo>
                    <a:pt x="8676" y="15760"/>
                    <a:pt x="8662" y="15718"/>
                    <a:pt x="8634" y="15675"/>
                  </a:cubicBezTo>
                  <a:cubicBezTo>
                    <a:pt x="8606" y="15619"/>
                    <a:pt x="8564" y="15577"/>
                    <a:pt x="8535" y="15535"/>
                  </a:cubicBezTo>
                  <a:cubicBezTo>
                    <a:pt x="7515" y="14017"/>
                    <a:pt x="6117" y="12835"/>
                    <a:pt x="4303" y="12835"/>
                  </a:cubicBezTo>
                  <a:cubicBezTo>
                    <a:pt x="4021" y="12835"/>
                    <a:pt x="3729" y="12864"/>
                    <a:pt x="3426" y="12924"/>
                  </a:cubicBezTo>
                  <a:cubicBezTo>
                    <a:pt x="1096" y="13401"/>
                    <a:pt x="1" y="15844"/>
                    <a:pt x="941" y="17978"/>
                  </a:cubicBezTo>
                  <a:cubicBezTo>
                    <a:pt x="1652" y="19582"/>
                    <a:pt x="2875" y="20286"/>
                    <a:pt x="4357" y="20286"/>
                  </a:cubicBezTo>
                  <a:cubicBezTo>
                    <a:pt x="4806" y="20286"/>
                    <a:pt x="5280" y="20221"/>
                    <a:pt x="5770" y="20097"/>
                  </a:cubicBezTo>
                  <a:cubicBezTo>
                    <a:pt x="6598" y="19887"/>
                    <a:pt x="7932" y="19578"/>
                    <a:pt x="8634" y="18904"/>
                  </a:cubicBezTo>
                  <a:cubicBezTo>
                    <a:pt x="8690" y="18960"/>
                    <a:pt x="8760" y="19002"/>
                    <a:pt x="8830" y="19044"/>
                  </a:cubicBezTo>
                  <a:cubicBezTo>
                    <a:pt x="9574" y="19522"/>
                    <a:pt x="10894" y="20083"/>
                    <a:pt x="12017" y="20406"/>
                  </a:cubicBezTo>
                  <a:cubicBezTo>
                    <a:pt x="11666" y="20589"/>
                    <a:pt x="11329" y="20813"/>
                    <a:pt x="11020" y="21080"/>
                  </a:cubicBezTo>
                  <a:cubicBezTo>
                    <a:pt x="10838" y="20996"/>
                    <a:pt x="10641" y="20911"/>
                    <a:pt x="10459" y="20841"/>
                  </a:cubicBezTo>
                  <a:cubicBezTo>
                    <a:pt x="10416" y="20827"/>
                    <a:pt x="10374" y="20813"/>
                    <a:pt x="10332" y="20799"/>
                  </a:cubicBezTo>
                  <a:cubicBezTo>
                    <a:pt x="10290" y="20785"/>
                    <a:pt x="10234" y="20785"/>
                    <a:pt x="10192" y="20785"/>
                  </a:cubicBezTo>
                  <a:cubicBezTo>
                    <a:pt x="9689" y="20683"/>
                    <a:pt x="9185" y="20627"/>
                    <a:pt x="8692" y="20627"/>
                  </a:cubicBezTo>
                  <a:cubicBezTo>
                    <a:pt x="6890" y="20627"/>
                    <a:pt x="5246" y="21367"/>
                    <a:pt x="4409" y="23242"/>
                  </a:cubicBezTo>
                  <a:cubicBezTo>
                    <a:pt x="3580" y="25081"/>
                    <a:pt x="4507" y="27228"/>
                    <a:pt x="6332" y="28000"/>
                  </a:cubicBezTo>
                  <a:cubicBezTo>
                    <a:pt x="6874" y="28229"/>
                    <a:pt x="7391" y="28336"/>
                    <a:pt x="7879" y="28336"/>
                  </a:cubicBezTo>
                  <a:cubicBezTo>
                    <a:pt x="9248" y="28336"/>
                    <a:pt x="10389" y="27496"/>
                    <a:pt x="11217" y="26161"/>
                  </a:cubicBezTo>
                  <a:cubicBezTo>
                    <a:pt x="11736" y="25305"/>
                    <a:pt x="12522" y="24000"/>
                    <a:pt x="12480" y="22933"/>
                  </a:cubicBezTo>
                  <a:cubicBezTo>
                    <a:pt x="13224" y="22666"/>
                    <a:pt x="13996" y="22133"/>
                    <a:pt x="14614" y="21852"/>
                  </a:cubicBezTo>
                  <a:cubicBezTo>
                    <a:pt x="15456" y="21462"/>
                    <a:pt x="16199" y="21310"/>
                    <a:pt x="16981" y="21310"/>
                  </a:cubicBezTo>
                  <a:cubicBezTo>
                    <a:pt x="17607" y="21310"/>
                    <a:pt x="18259" y="21407"/>
                    <a:pt x="19007" y="21557"/>
                  </a:cubicBezTo>
                  <a:cubicBezTo>
                    <a:pt x="20846" y="21922"/>
                    <a:pt x="22068" y="22343"/>
                    <a:pt x="23598" y="23284"/>
                  </a:cubicBezTo>
                  <a:cubicBezTo>
                    <a:pt x="28455" y="26316"/>
                    <a:pt x="33297" y="29348"/>
                    <a:pt x="38154" y="32380"/>
                  </a:cubicBezTo>
                  <a:cubicBezTo>
                    <a:pt x="38491" y="32591"/>
                    <a:pt x="38898" y="32955"/>
                    <a:pt x="39319" y="33222"/>
                  </a:cubicBezTo>
                  <a:cubicBezTo>
                    <a:pt x="39148" y="33200"/>
                    <a:pt x="38966" y="33191"/>
                    <a:pt x="38779" y="33191"/>
                  </a:cubicBezTo>
                  <a:cubicBezTo>
                    <a:pt x="38136" y="33191"/>
                    <a:pt x="37428" y="33292"/>
                    <a:pt x="36863" y="33292"/>
                  </a:cubicBezTo>
                  <a:lnTo>
                    <a:pt x="23359" y="33292"/>
                  </a:lnTo>
                  <a:cubicBezTo>
                    <a:pt x="22964" y="33292"/>
                    <a:pt x="22313" y="33202"/>
                    <a:pt x="21683" y="33202"/>
                  </a:cubicBezTo>
                  <a:cubicBezTo>
                    <a:pt x="21417" y="33202"/>
                    <a:pt x="21154" y="33218"/>
                    <a:pt x="20916" y="33264"/>
                  </a:cubicBezTo>
                  <a:cubicBezTo>
                    <a:pt x="20776" y="32843"/>
                    <a:pt x="20580" y="32450"/>
                    <a:pt x="20313" y="32085"/>
                  </a:cubicBezTo>
                  <a:cubicBezTo>
                    <a:pt x="20299" y="32057"/>
                    <a:pt x="20271" y="32015"/>
                    <a:pt x="20243" y="31987"/>
                  </a:cubicBezTo>
                  <a:cubicBezTo>
                    <a:pt x="20215" y="31945"/>
                    <a:pt x="20172" y="31903"/>
                    <a:pt x="20144" y="31875"/>
                  </a:cubicBezTo>
                  <a:cubicBezTo>
                    <a:pt x="19065" y="30641"/>
                    <a:pt x="17693" y="29777"/>
                    <a:pt x="16164" y="29777"/>
                  </a:cubicBezTo>
                  <a:cubicBezTo>
                    <a:pt x="15605" y="29777"/>
                    <a:pt x="15025" y="29892"/>
                    <a:pt x="14431" y="30148"/>
                  </a:cubicBezTo>
                  <a:cubicBezTo>
                    <a:pt x="12227" y="31103"/>
                    <a:pt x="11834" y="33868"/>
                    <a:pt x="13182" y="35693"/>
                  </a:cubicBezTo>
                  <a:cubicBezTo>
                    <a:pt x="13994" y="36797"/>
                    <a:pt x="14979" y="37232"/>
                    <a:pt x="16045" y="37232"/>
                  </a:cubicBezTo>
                  <a:cubicBezTo>
                    <a:pt x="16876" y="37232"/>
                    <a:pt x="17757" y="36967"/>
                    <a:pt x="18642" y="36549"/>
                  </a:cubicBezTo>
                  <a:cubicBezTo>
                    <a:pt x="19232" y="36268"/>
                    <a:pt x="20060" y="35903"/>
                    <a:pt x="20566" y="35370"/>
                  </a:cubicBezTo>
                  <a:cubicBezTo>
                    <a:pt x="21478" y="35811"/>
                    <a:pt x="23079" y="35840"/>
                    <a:pt x="24112" y="35840"/>
                  </a:cubicBezTo>
                  <a:cubicBezTo>
                    <a:pt x="24268" y="35840"/>
                    <a:pt x="24412" y="35839"/>
                    <a:pt x="24537" y="35839"/>
                  </a:cubicBezTo>
                  <a:cubicBezTo>
                    <a:pt x="24718" y="35839"/>
                    <a:pt x="24863" y="35840"/>
                    <a:pt x="24959" y="35847"/>
                  </a:cubicBezTo>
                  <a:cubicBezTo>
                    <a:pt x="25651" y="35900"/>
                    <a:pt x="26381" y="36017"/>
                    <a:pt x="27077" y="36017"/>
                  </a:cubicBezTo>
                  <a:cubicBezTo>
                    <a:pt x="27115" y="36017"/>
                    <a:pt x="27153" y="36016"/>
                    <a:pt x="27191" y="36016"/>
                  </a:cubicBezTo>
                  <a:cubicBezTo>
                    <a:pt x="27261" y="36016"/>
                    <a:pt x="27346" y="36002"/>
                    <a:pt x="27430" y="35988"/>
                  </a:cubicBezTo>
                  <a:lnTo>
                    <a:pt x="27430" y="35988"/>
                  </a:lnTo>
                  <a:cubicBezTo>
                    <a:pt x="27388" y="36016"/>
                    <a:pt x="27332" y="36058"/>
                    <a:pt x="27275" y="36114"/>
                  </a:cubicBezTo>
                  <a:cubicBezTo>
                    <a:pt x="26700" y="36619"/>
                    <a:pt x="25759" y="37770"/>
                    <a:pt x="25465" y="38697"/>
                  </a:cubicBezTo>
                  <a:cubicBezTo>
                    <a:pt x="23289" y="38949"/>
                    <a:pt x="21478" y="40030"/>
                    <a:pt x="20902" y="42304"/>
                  </a:cubicBezTo>
                  <a:cubicBezTo>
                    <a:pt x="20355" y="44396"/>
                    <a:pt x="21773" y="46488"/>
                    <a:pt x="23920" y="46726"/>
                  </a:cubicBezTo>
                  <a:cubicBezTo>
                    <a:pt x="24101" y="46746"/>
                    <a:pt x="24276" y="46756"/>
                    <a:pt x="24445" y="46756"/>
                  </a:cubicBezTo>
                  <a:cubicBezTo>
                    <a:pt x="26406" y="46756"/>
                    <a:pt x="27601" y="45438"/>
                    <a:pt x="28118" y="43526"/>
                  </a:cubicBezTo>
                  <a:cubicBezTo>
                    <a:pt x="28384" y="42529"/>
                    <a:pt x="28791" y="40985"/>
                    <a:pt x="28412" y="39960"/>
                  </a:cubicBezTo>
                  <a:cubicBezTo>
                    <a:pt x="28342" y="39778"/>
                    <a:pt x="28230" y="39595"/>
                    <a:pt x="28090" y="39455"/>
                  </a:cubicBezTo>
                  <a:cubicBezTo>
                    <a:pt x="28539" y="38992"/>
                    <a:pt x="28904" y="38374"/>
                    <a:pt x="29297" y="37812"/>
                  </a:cubicBezTo>
                  <a:cubicBezTo>
                    <a:pt x="30462" y="36184"/>
                    <a:pt x="32175" y="35881"/>
                    <a:pt x="33995" y="35881"/>
                  </a:cubicBezTo>
                  <a:cubicBezTo>
                    <a:pt x="35046" y="35881"/>
                    <a:pt x="36133" y="35982"/>
                    <a:pt x="37172" y="35988"/>
                  </a:cubicBezTo>
                  <a:cubicBezTo>
                    <a:pt x="38309" y="35988"/>
                    <a:pt x="39625" y="35896"/>
                    <a:pt x="40933" y="35896"/>
                  </a:cubicBezTo>
                  <a:cubicBezTo>
                    <a:pt x="42289" y="35896"/>
                    <a:pt x="43637" y="35994"/>
                    <a:pt x="44766" y="36395"/>
                  </a:cubicBezTo>
                  <a:cubicBezTo>
                    <a:pt x="45805" y="36774"/>
                    <a:pt x="46787" y="37588"/>
                    <a:pt x="47714" y="38191"/>
                  </a:cubicBezTo>
                  <a:cubicBezTo>
                    <a:pt x="56515" y="43905"/>
                    <a:pt x="65064" y="50039"/>
                    <a:pt x="73641" y="56089"/>
                  </a:cubicBezTo>
                  <a:cubicBezTo>
                    <a:pt x="75606" y="57465"/>
                    <a:pt x="77557" y="58854"/>
                    <a:pt x="79508" y="60230"/>
                  </a:cubicBezTo>
                  <a:cubicBezTo>
                    <a:pt x="80365" y="60834"/>
                    <a:pt x="81572" y="62111"/>
                    <a:pt x="82653" y="62139"/>
                  </a:cubicBezTo>
                  <a:cubicBezTo>
                    <a:pt x="82807" y="62139"/>
                    <a:pt x="82948" y="61985"/>
                    <a:pt x="83004" y="61844"/>
                  </a:cubicBezTo>
                  <a:cubicBezTo>
                    <a:pt x="83327" y="61030"/>
                    <a:pt x="82962" y="59388"/>
                    <a:pt x="82541" y="58644"/>
                  </a:cubicBezTo>
                  <a:cubicBezTo>
                    <a:pt x="81937" y="57563"/>
                    <a:pt x="80196" y="56889"/>
                    <a:pt x="79186" y="56215"/>
                  </a:cubicBezTo>
                  <a:cubicBezTo>
                    <a:pt x="74146" y="52889"/>
                    <a:pt x="69205" y="49407"/>
                    <a:pt x="64362" y="45786"/>
                  </a:cubicBezTo>
                  <a:cubicBezTo>
                    <a:pt x="61695" y="43778"/>
                    <a:pt x="58565" y="41813"/>
                    <a:pt x="56389" y="39258"/>
                  </a:cubicBezTo>
                  <a:cubicBezTo>
                    <a:pt x="54480" y="36998"/>
                    <a:pt x="53076" y="34359"/>
                    <a:pt x="51153" y="32085"/>
                  </a:cubicBezTo>
                  <a:cubicBezTo>
                    <a:pt x="49609" y="30246"/>
                    <a:pt x="47882" y="28562"/>
                    <a:pt x="46001" y="27074"/>
                  </a:cubicBezTo>
                  <a:cubicBezTo>
                    <a:pt x="45229" y="26470"/>
                    <a:pt x="44218" y="25502"/>
                    <a:pt x="43348" y="24940"/>
                  </a:cubicBezTo>
                  <a:cubicBezTo>
                    <a:pt x="43152" y="22919"/>
                    <a:pt x="42380" y="20869"/>
                    <a:pt x="40386" y="20013"/>
                  </a:cubicBezTo>
                  <a:cubicBezTo>
                    <a:pt x="39905" y="19810"/>
                    <a:pt x="39414" y="19714"/>
                    <a:pt x="38937" y="19714"/>
                  </a:cubicBezTo>
                  <a:cubicBezTo>
                    <a:pt x="37368" y="19714"/>
                    <a:pt x="35958" y="20755"/>
                    <a:pt x="35614" y="22456"/>
                  </a:cubicBezTo>
                  <a:cubicBezTo>
                    <a:pt x="35263" y="24196"/>
                    <a:pt x="35880" y="26189"/>
                    <a:pt x="37635" y="26849"/>
                  </a:cubicBezTo>
                  <a:cubicBezTo>
                    <a:pt x="38613" y="27229"/>
                    <a:pt x="39808" y="27392"/>
                    <a:pt x="40910" y="27392"/>
                  </a:cubicBezTo>
                  <a:cubicBezTo>
                    <a:pt x="41153" y="27392"/>
                    <a:pt x="41391" y="27384"/>
                    <a:pt x="41622" y="27369"/>
                  </a:cubicBezTo>
                  <a:cubicBezTo>
                    <a:pt x="41776" y="27355"/>
                    <a:pt x="41944" y="27341"/>
                    <a:pt x="42099" y="27284"/>
                  </a:cubicBezTo>
                  <a:cubicBezTo>
                    <a:pt x="42197" y="27326"/>
                    <a:pt x="42281" y="27369"/>
                    <a:pt x="42380" y="27425"/>
                  </a:cubicBezTo>
                  <a:cubicBezTo>
                    <a:pt x="43404" y="28028"/>
                    <a:pt x="44387" y="28744"/>
                    <a:pt x="45299" y="29530"/>
                  </a:cubicBezTo>
                  <a:cubicBezTo>
                    <a:pt x="46675" y="30780"/>
                    <a:pt x="47966" y="32113"/>
                    <a:pt x="49160" y="33531"/>
                  </a:cubicBezTo>
                  <a:cubicBezTo>
                    <a:pt x="50184" y="34766"/>
                    <a:pt x="51251" y="36030"/>
                    <a:pt x="52122" y="37363"/>
                  </a:cubicBezTo>
                  <a:cubicBezTo>
                    <a:pt x="52093" y="37349"/>
                    <a:pt x="52079" y="37335"/>
                    <a:pt x="52051" y="37321"/>
                  </a:cubicBezTo>
                  <a:cubicBezTo>
                    <a:pt x="51700" y="37125"/>
                    <a:pt x="51335" y="36928"/>
                    <a:pt x="50985" y="36732"/>
                  </a:cubicBezTo>
                  <a:cubicBezTo>
                    <a:pt x="46521" y="34247"/>
                    <a:pt x="42085" y="31720"/>
                    <a:pt x="37691" y="29137"/>
                  </a:cubicBezTo>
                  <a:cubicBezTo>
                    <a:pt x="33340" y="26568"/>
                    <a:pt x="28862" y="24014"/>
                    <a:pt x="24861" y="20911"/>
                  </a:cubicBezTo>
                  <a:cubicBezTo>
                    <a:pt x="22292" y="18918"/>
                    <a:pt x="20551" y="16167"/>
                    <a:pt x="19330" y="13177"/>
                  </a:cubicBezTo>
                  <a:cubicBezTo>
                    <a:pt x="18825" y="11942"/>
                    <a:pt x="18418" y="10664"/>
                    <a:pt x="18081" y="9359"/>
                  </a:cubicBezTo>
                  <a:cubicBezTo>
                    <a:pt x="18025" y="9106"/>
                    <a:pt x="17983" y="8853"/>
                    <a:pt x="17926" y="8615"/>
                  </a:cubicBezTo>
                  <a:cubicBezTo>
                    <a:pt x="18011" y="8559"/>
                    <a:pt x="18095" y="8502"/>
                    <a:pt x="18179" y="8432"/>
                  </a:cubicBezTo>
                  <a:cubicBezTo>
                    <a:pt x="18221" y="8390"/>
                    <a:pt x="18263" y="8348"/>
                    <a:pt x="18291" y="8306"/>
                  </a:cubicBezTo>
                  <a:cubicBezTo>
                    <a:pt x="19793" y="6607"/>
                    <a:pt x="20453" y="4235"/>
                    <a:pt x="19443" y="2101"/>
                  </a:cubicBezTo>
                  <a:cubicBezTo>
                    <a:pt x="18815" y="767"/>
                    <a:pt x="17587" y="0"/>
                    <a:pt x="1630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2298325" y="2233450"/>
              <a:ext cx="69150" cy="110050"/>
            </a:xfrm>
            <a:custGeom>
              <a:avLst/>
              <a:gdLst/>
              <a:ahLst/>
              <a:cxnLst/>
              <a:rect l="l" t="t" r="r" b="b"/>
              <a:pathLst>
                <a:path w="2766" h="4402" extrusionOk="0">
                  <a:moveTo>
                    <a:pt x="910" y="1"/>
                  </a:moveTo>
                  <a:cubicBezTo>
                    <a:pt x="675" y="1"/>
                    <a:pt x="420" y="66"/>
                    <a:pt x="148" y="214"/>
                  </a:cubicBezTo>
                  <a:cubicBezTo>
                    <a:pt x="1" y="288"/>
                    <a:pt x="47" y="555"/>
                    <a:pt x="183" y="555"/>
                  </a:cubicBezTo>
                  <a:cubicBezTo>
                    <a:pt x="202" y="555"/>
                    <a:pt x="223" y="549"/>
                    <a:pt x="246" y="537"/>
                  </a:cubicBezTo>
                  <a:cubicBezTo>
                    <a:pt x="480" y="408"/>
                    <a:pt x="697" y="352"/>
                    <a:pt x="897" y="352"/>
                  </a:cubicBezTo>
                  <a:cubicBezTo>
                    <a:pt x="1637" y="352"/>
                    <a:pt x="2142" y="1122"/>
                    <a:pt x="2352" y="1885"/>
                  </a:cubicBezTo>
                  <a:cubicBezTo>
                    <a:pt x="2492" y="2362"/>
                    <a:pt x="2478" y="2867"/>
                    <a:pt x="2324" y="3344"/>
                  </a:cubicBezTo>
                  <a:cubicBezTo>
                    <a:pt x="2160" y="3780"/>
                    <a:pt x="1842" y="3968"/>
                    <a:pt x="1505" y="3968"/>
                  </a:cubicBezTo>
                  <a:cubicBezTo>
                    <a:pt x="1146" y="3968"/>
                    <a:pt x="766" y="3755"/>
                    <a:pt x="527" y="3401"/>
                  </a:cubicBezTo>
                  <a:cubicBezTo>
                    <a:pt x="492" y="3351"/>
                    <a:pt x="451" y="3330"/>
                    <a:pt x="413" y="3330"/>
                  </a:cubicBezTo>
                  <a:cubicBezTo>
                    <a:pt x="310" y="3330"/>
                    <a:pt x="221" y="3475"/>
                    <a:pt x="302" y="3597"/>
                  </a:cubicBezTo>
                  <a:cubicBezTo>
                    <a:pt x="546" y="3962"/>
                    <a:pt x="1096" y="4402"/>
                    <a:pt x="1595" y="4402"/>
                  </a:cubicBezTo>
                  <a:cubicBezTo>
                    <a:pt x="1671" y="4402"/>
                    <a:pt x="1746" y="4391"/>
                    <a:pt x="1818" y="4369"/>
                  </a:cubicBezTo>
                  <a:cubicBezTo>
                    <a:pt x="2450" y="4187"/>
                    <a:pt x="2703" y="3330"/>
                    <a:pt x="2731" y="2755"/>
                  </a:cubicBezTo>
                  <a:cubicBezTo>
                    <a:pt x="2766" y="1621"/>
                    <a:pt x="2081" y="1"/>
                    <a:pt x="91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2281400" y="2257725"/>
              <a:ext cx="9675" cy="8825"/>
            </a:xfrm>
            <a:custGeom>
              <a:avLst/>
              <a:gdLst/>
              <a:ahLst/>
              <a:cxnLst/>
              <a:rect l="l" t="t" r="r" b="b"/>
              <a:pathLst>
                <a:path w="387" h="353" extrusionOk="0">
                  <a:moveTo>
                    <a:pt x="203" y="1"/>
                  </a:moveTo>
                  <a:cubicBezTo>
                    <a:pt x="200" y="1"/>
                    <a:pt x="197" y="1"/>
                    <a:pt x="193" y="1"/>
                  </a:cubicBezTo>
                  <a:cubicBezTo>
                    <a:pt x="1" y="15"/>
                    <a:pt x="24" y="352"/>
                    <a:pt x="210" y="352"/>
                  </a:cubicBezTo>
                  <a:cubicBezTo>
                    <a:pt x="214" y="352"/>
                    <a:pt x="217" y="352"/>
                    <a:pt x="221" y="352"/>
                  </a:cubicBezTo>
                  <a:cubicBezTo>
                    <a:pt x="387" y="352"/>
                    <a:pt x="376" y="1"/>
                    <a:pt x="20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2317100" y="2255275"/>
              <a:ext cx="47050" cy="58175"/>
            </a:xfrm>
            <a:custGeom>
              <a:avLst/>
              <a:gdLst/>
              <a:ahLst/>
              <a:cxnLst/>
              <a:rect l="l" t="t" r="r" b="b"/>
              <a:pathLst>
                <a:path w="1882" h="2327" extrusionOk="0">
                  <a:moveTo>
                    <a:pt x="183" y="1"/>
                  </a:moveTo>
                  <a:cubicBezTo>
                    <a:pt x="1" y="1"/>
                    <a:pt x="29" y="352"/>
                    <a:pt x="211" y="352"/>
                  </a:cubicBezTo>
                  <a:cubicBezTo>
                    <a:pt x="815" y="366"/>
                    <a:pt x="1460" y="1657"/>
                    <a:pt x="773" y="1980"/>
                  </a:cubicBezTo>
                  <a:cubicBezTo>
                    <a:pt x="633" y="2044"/>
                    <a:pt x="689" y="2327"/>
                    <a:pt x="826" y="2327"/>
                  </a:cubicBezTo>
                  <a:cubicBezTo>
                    <a:pt x="840" y="2327"/>
                    <a:pt x="855" y="2324"/>
                    <a:pt x="871" y="2317"/>
                  </a:cubicBezTo>
                  <a:cubicBezTo>
                    <a:pt x="1882" y="1854"/>
                    <a:pt x="1138" y="29"/>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2030750" y="2310800"/>
              <a:ext cx="104950" cy="99000"/>
            </a:xfrm>
            <a:custGeom>
              <a:avLst/>
              <a:gdLst/>
              <a:ahLst/>
              <a:cxnLst/>
              <a:rect l="l" t="t" r="r" b="b"/>
              <a:pathLst>
                <a:path w="4198" h="3960" extrusionOk="0">
                  <a:moveTo>
                    <a:pt x="1489" y="0"/>
                  </a:moveTo>
                  <a:cubicBezTo>
                    <a:pt x="1158" y="0"/>
                    <a:pt x="838" y="123"/>
                    <a:pt x="547" y="433"/>
                  </a:cubicBezTo>
                  <a:cubicBezTo>
                    <a:pt x="0" y="1008"/>
                    <a:pt x="14" y="1823"/>
                    <a:pt x="168" y="2553"/>
                  </a:cubicBezTo>
                  <a:cubicBezTo>
                    <a:pt x="189" y="2634"/>
                    <a:pt x="235" y="2668"/>
                    <a:pt x="284" y="2668"/>
                  </a:cubicBezTo>
                  <a:cubicBezTo>
                    <a:pt x="369" y="2668"/>
                    <a:pt x="462" y="2565"/>
                    <a:pt x="435" y="2440"/>
                  </a:cubicBezTo>
                  <a:cubicBezTo>
                    <a:pt x="281" y="1795"/>
                    <a:pt x="295" y="1037"/>
                    <a:pt x="856" y="587"/>
                  </a:cubicBezTo>
                  <a:cubicBezTo>
                    <a:pt x="1074" y="413"/>
                    <a:pt x="1298" y="345"/>
                    <a:pt x="1521" y="345"/>
                  </a:cubicBezTo>
                  <a:cubicBezTo>
                    <a:pt x="1873" y="345"/>
                    <a:pt x="2223" y="516"/>
                    <a:pt x="2541" y="714"/>
                  </a:cubicBezTo>
                  <a:cubicBezTo>
                    <a:pt x="2948" y="966"/>
                    <a:pt x="3355" y="1233"/>
                    <a:pt x="3580" y="1640"/>
                  </a:cubicBezTo>
                  <a:cubicBezTo>
                    <a:pt x="3916" y="2258"/>
                    <a:pt x="4057" y="3381"/>
                    <a:pt x="3187" y="3619"/>
                  </a:cubicBezTo>
                  <a:cubicBezTo>
                    <a:pt x="3028" y="3659"/>
                    <a:pt x="3093" y="3960"/>
                    <a:pt x="3254" y="3960"/>
                  </a:cubicBezTo>
                  <a:cubicBezTo>
                    <a:pt x="3264" y="3960"/>
                    <a:pt x="3274" y="3959"/>
                    <a:pt x="3285" y="3956"/>
                  </a:cubicBezTo>
                  <a:cubicBezTo>
                    <a:pt x="4057" y="3732"/>
                    <a:pt x="4197" y="2960"/>
                    <a:pt x="4085" y="2258"/>
                  </a:cubicBezTo>
                  <a:cubicBezTo>
                    <a:pt x="3916" y="1331"/>
                    <a:pt x="3453" y="896"/>
                    <a:pt x="2667" y="405"/>
                  </a:cubicBezTo>
                  <a:cubicBezTo>
                    <a:pt x="2280" y="170"/>
                    <a:pt x="1877" y="0"/>
                    <a:pt x="14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2052275" y="2330375"/>
              <a:ext cx="50150" cy="30775"/>
            </a:xfrm>
            <a:custGeom>
              <a:avLst/>
              <a:gdLst/>
              <a:ahLst/>
              <a:cxnLst/>
              <a:rect l="l" t="t" r="r" b="b"/>
              <a:pathLst>
                <a:path w="2006" h="1231" extrusionOk="0">
                  <a:moveTo>
                    <a:pt x="894" y="1"/>
                  </a:moveTo>
                  <a:cubicBezTo>
                    <a:pt x="304" y="1"/>
                    <a:pt x="51" y="520"/>
                    <a:pt x="9" y="1026"/>
                  </a:cubicBezTo>
                  <a:cubicBezTo>
                    <a:pt x="1" y="1143"/>
                    <a:pt x="93" y="1231"/>
                    <a:pt x="175" y="1231"/>
                  </a:cubicBezTo>
                  <a:cubicBezTo>
                    <a:pt x="229" y="1231"/>
                    <a:pt x="279" y="1192"/>
                    <a:pt x="290" y="1096"/>
                  </a:cubicBezTo>
                  <a:cubicBezTo>
                    <a:pt x="315" y="783"/>
                    <a:pt x="485" y="360"/>
                    <a:pt x="829" y="360"/>
                  </a:cubicBezTo>
                  <a:cubicBezTo>
                    <a:pt x="871" y="360"/>
                    <a:pt x="916" y="366"/>
                    <a:pt x="964" y="380"/>
                  </a:cubicBezTo>
                  <a:cubicBezTo>
                    <a:pt x="1301" y="506"/>
                    <a:pt x="1567" y="773"/>
                    <a:pt x="1708" y="1110"/>
                  </a:cubicBezTo>
                  <a:cubicBezTo>
                    <a:pt x="1733" y="1186"/>
                    <a:pt x="1782" y="1218"/>
                    <a:pt x="1832" y="1218"/>
                  </a:cubicBezTo>
                  <a:cubicBezTo>
                    <a:pt x="1919" y="1218"/>
                    <a:pt x="2005" y="1118"/>
                    <a:pt x="1961" y="983"/>
                  </a:cubicBezTo>
                  <a:cubicBezTo>
                    <a:pt x="1876" y="745"/>
                    <a:pt x="1722" y="520"/>
                    <a:pt x="1525" y="366"/>
                  </a:cubicBezTo>
                  <a:cubicBezTo>
                    <a:pt x="1357" y="211"/>
                    <a:pt x="1132" y="1"/>
                    <a:pt x="89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2102775" y="2368975"/>
              <a:ext cx="9675" cy="8825"/>
            </a:xfrm>
            <a:custGeom>
              <a:avLst/>
              <a:gdLst/>
              <a:ahLst/>
              <a:cxnLst/>
              <a:rect l="l" t="t" r="r" b="b"/>
              <a:pathLst>
                <a:path w="387" h="353" extrusionOk="0">
                  <a:moveTo>
                    <a:pt x="190" y="1"/>
                  </a:moveTo>
                  <a:cubicBezTo>
                    <a:pt x="186" y="1"/>
                    <a:pt x="183" y="1"/>
                    <a:pt x="179" y="1"/>
                  </a:cubicBezTo>
                  <a:cubicBezTo>
                    <a:pt x="0" y="15"/>
                    <a:pt x="24" y="352"/>
                    <a:pt x="197" y="352"/>
                  </a:cubicBezTo>
                  <a:cubicBezTo>
                    <a:pt x="200" y="352"/>
                    <a:pt x="204" y="352"/>
                    <a:pt x="207"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1962275" y="2547150"/>
              <a:ext cx="131025" cy="90100"/>
            </a:xfrm>
            <a:custGeom>
              <a:avLst/>
              <a:gdLst/>
              <a:ahLst/>
              <a:cxnLst/>
              <a:rect l="l" t="t" r="r" b="b"/>
              <a:pathLst>
                <a:path w="5241" h="3604" extrusionOk="0">
                  <a:moveTo>
                    <a:pt x="2681" y="1"/>
                  </a:moveTo>
                  <a:cubicBezTo>
                    <a:pt x="1986" y="1"/>
                    <a:pt x="1330" y="175"/>
                    <a:pt x="872" y="763"/>
                  </a:cubicBezTo>
                  <a:cubicBezTo>
                    <a:pt x="0" y="1866"/>
                    <a:pt x="569" y="3604"/>
                    <a:pt x="2001" y="3604"/>
                  </a:cubicBezTo>
                  <a:cubicBezTo>
                    <a:pt x="2045" y="3604"/>
                    <a:pt x="2090" y="3602"/>
                    <a:pt x="2135" y="3599"/>
                  </a:cubicBezTo>
                  <a:cubicBezTo>
                    <a:pt x="2328" y="3585"/>
                    <a:pt x="2305" y="3247"/>
                    <a:pt x="2119" y="3247"/>
                  </a:cubicBezTo>
                  <a:cubicBezTo>
                    <a:pt x="2115" y="3247"/>
                    <a:pt x="2111" y="3247"/>
                    <a:pt x="2107" y="3248"/>
                  </a:cubicBezTo>
                  <a:cubicBezTo>
                    <a:pt x="2067" y="3251"/>
                    <a:pt x="2027" y="3252"/>
                    <a:pt x="1988" y="3252"/>
                  </a:cubicBezTo>
                  <a:cubicBezTo>
                    <a:pt x="1124" y="3252"/>
                    <a:pt x="668" y="2522"/>
                    <a:pt x="802" y="1689"/>
                  </a:cubicBezTo>
                  <a:cubicBezTo>
                    <a:pt x="942" y="861"/>
                    <a:pt x="1630" y="412"/>
                    <a:pt x="2430" y="342"/>
                  </a:cubicBezTo>
                  <a:cubicBezTo>
                    <a:pt x="2568" y="330"/>
                    <a:pt x="2721" y="320"/>
                    <a:pt x="2878" y="320"/>
                  </a:cubicBezTo>
                  <a:cubicBezTo>
                    <a:pt x="3283" y="320"/>
                    <a:pt x="3719" y="384"/>
                    <a:pt x="4002" y="637"/>
                  </a:cubicBezTo>
                  <a:cubicBezTo>
                    <a:pt x="4395" y="974"/>
                    <a:pt x="4676" y="1549"/>
                    <a:pt x="4985" y="1956"/>
                  </a:cubicBezTo>
                  <a:cubicBezTo>
                    <a:pt x="5013" y="1997"/>
                    <a:pt x="5043" y="2014"/>
                    <a:pt x="5071" y="2014"/>
                  </a:cubicBezTo>
                  <a:cubicBezTo>
                    <a:pt x="5167" y="2014"/>
                    <a:pt x="5241" y="1812"/>
                    <a:pt x="5153" y="1703"/>
                  </a:cubicBezTo>
                  <a:cubicBezTo>
                    <a:pt x="4508" y="819"/>
                    <a:pt x="4227" y="103"/>
                    <a:pt x="3090" y="19"/>
                  </a:cubicBezTo>
                  <a:cubicBezTo>
                    <a:pt x="2953" y="8"/>
                    <a:pt x="2816" y="1"/>
                    <a:pt x="268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2091200" y="2604100"/>
              <a:ext cx="9650" cy="8825"/>
            </a:xfrm>
            <a:custGeom>
              <a:avLst/>
              <a:gdLst/>
              <a:ahLst/>
              <a:cxnLst/>
              <a:rect l="l" t="t" r="r" b="b"/>
              <a:pathLst>
                <a:path w="386" h="353" extrusionOk="0">
                  <a:moveTo>
                    <a:pt x="190" y="1"/>
                  </a:moveTo>
                  <a:cubicBezTo>
                    <a:pt x="187" y="1"/>
                    <a:pt x="183" y="1"/>
                    <a:pt x="179" y="1"/>
                  </a:cubicBezTo>
                  <a:cubicBezTo>
                    <a:pt x="0" y="15"/>
                    <a:pt x="24" y="352"/>
                    <a:pt x="196" y="352"/>
                  </a:cubicBezTo>
                  <a:cubicBezTo>
                    <a:pt x="200" y="352"/>
                    <a:pt x="203" y="352"/>
                    <a:pt x="207" y="352"/>
                  </a:cubicBezTo>
                  <a:cubicBezTo>
                    <a:pt x="386" y="338"/>
                    <a:pt x="376"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1988975" y="2561300"/>
              <a:ext cx="72350" cy="53150"/>
            </a:xfrm>
            <a:custGeom>
              <a:avLst/>
              <a:gdLst/>
              <a:ahLst/>
              <a:cxnLst/>
              <a:rect l="l" t="t" r="r" b="b"/>
              <a:pathLst>
                <a:path w="2894" h="2126" extrusionOk="0">
                  <a:moveTo>
                    <a:pt x="1778" y="1"/>
                  </a:moveTo>
                  <a:cubicBezTo>
                    <a:pt x="1301" y="1"/>
                    <a:pt x="801" y="220"/>
                    <a:pt x="492" y="590"/>
                  </a:cubicBezTo>
                  <a:cubicBezTo>
                    <a:pt x="267" y="871"/>
                    <a:pt x="1" y="1250"/>
                    <a:pt x="183" y="1629"/>
                  </a:cubicBezTo>
                  <a:cubicBezTo>
                    <a:pt x="373" y="1937"/>
                    <a:pt x="713" y="2125"/>
                    <a:pt x="1068" y="2125"/>
                  </a:cubicBezTo>
                  <a:cubicBezTo>
                    <a:pt x="1133" y="2125"/>
                    <a:pt x="1199" y="2119"/>
                    <a:pt x="1264" y="2106"/>
                  </a:cubicBezTo>
                  <a:cubicBezTo>
                    <a:pt x="1439" y="2079"/>
                    <a:pt x="1420" y="1754"/>
                    <a:pt x="1256" y="1754"/>
                  </a:cubicBezTo>
                  <a:cubicBezTo>
                    <a:pt x="1250" y="1754"/>
                    <a:pt x="1243" y="1754"/>
                    <a:pt x="1236" y="1755"/>
                  </a:cubicBezTo>
                  <a:cubicBezTo>
                    <a:pt x="1191" y="1763"/>
                    <a:pt x="1137" y="1767"/>
                    <a:pt x="1079" y="1767"/>
                  </a:cubicBezTo>
                  <a:cubicBezTo>
                    <a:pt x="824" y="1767"/>
                    <a:pt x="479" y="1683"/>
                    <a:pt x="422" y="1432"/>
                  </a:cubicBezTo>
                  <a:cubicBezTo>
                    <a:pt x="352" y="1152"/>
                    <a:pt x="787" y="716"/>
                    <a:pt x="969" y="604"/>
                  </a:cubicBezTo>
                  <a:cubicBezTo>
                    <a:pt x="1206" y="451"/>
                    <a:pt x="1522" y="346"/>
                    <a:pt x="1823" y="346"/>
                  </a:cubicBezTo>
                  <a:cubicBezTo>
                    <a:pt x="2130" y="346"/>
                    <a:pt x="2421" y="454"/>
                    <a:pt x="2597" y="730"/>
                  </a:cubicBezTo>
                  <a:cubicBezTo>
                    <a:pt x="2628" y="783"/>
                    <a:pt x="2665" y="805"/>
                    <a:pt x="2702" y="805"/>
                  </a:cubicBezTo>
                  <a:cubicBezTo>
                    <a:pt x="2801" y="805"/>
                    <a:pt x="2894" y="647"/>
                    <a:pt x="2822" y="534"/>
                  </a:cubicBezTo>
                  <a:cubicBezTo>
                    <a:pt x="2582" y="164"/>
                    <a:pt x="2188" y="1"/>
                    <a:pt x="177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2029075" y="2626550"/>
              <a:ext cx="10025" cy="8825"/>
            </a:xfrm>
            <a:custGeom>
              <a:avLst/>
              <a:gdLst/>
              <a:ahLst/>
              <a:cxnLst/>
              <a:rect l="l" t="t" r="r" b="b"/>
              <a:pathLst>
                <a:path w="401" h="353" extrusionOk="0">
                  <a:moveTo>
                    <a:pt x="190" y="1"/>
                  </a:moveTo>
                  <a:cubicBezTo>
                    <a:pt x="186" y="1"/>
                    <a:pt x="183" y="1"/>
                    <a:pt x="179" y="1"/>
                  </a:cubicBezTo>
                  <a:cubicBezTo>
                    <a:pt x="0" y="15"/>
                    <a:pt x="24" y="353"/>
                    <a:pt x="197" y="353"/>
                  </a:cubicBezTo>
                  <a:cubicBezTo>
                    <a:pt x="200" y="353"/>
                    <a:pt x="204" y="353"/>
                    <a:pt x="207" y="352"/>
                  </a:cubicBezTo>
                  <a:cubicBezTo>
                    <a:pt x="400" y="339"/>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2060925" y="2739900"/>
              <a:ext cx="94425" cy="95150"/>
            </a:xfrm>
            <a:custGeom>
              <a:avLst/>
              <a:gdLst/>
              <a:ahLst/>
              <a:cxnLst/>
              <a:rect l="l" t="t" r="r" b="b"/>
              <a:pathLst>
                <a:path w="3777" h="3806" extrusionOk="0">
                  <a:moveTo>
                    <a:pt x="3502" y="1"/>
                  </a:moveTo>
                  <a:cubicBezTo>
                    <a:pt x="2404" y="1"/>
                    <a:pt x="1026" y="293"/>
                    <a:pt x="463" y="1321"/>
                  </a:cubicBezTo>
                  <a:cubicBezTo>
                    <a:pt x="0" y="2163"/>
                    <a:pt x="169" y="3342"/>
                    <a:pt x="1095" y="3792"/>
                  </a:cubicBezTo>
                  <a:cubicBezTo>
                    <a:pt x="1117" y="3801"/>
                    <a:pt x="1138" y="3805"/>
                    <a:pt x="1158" y="3805"/>
                  </a:cubicBezTo>
                  <a:cubicBezTo>
                    <a:pt x="1308" y="3805"/>
                    <a:pt x="1358" y="3543"/>
                    <a:pt x="1221" y="3469"/>
                  </a:cubicBezTo>
                  <a:cubicBezTo>
                    <a:pt x="183" y="2977"/>
                    <a:pt x="365" y="1602"/>
                    <a:pt x="1165" y="970"/>
                  </a:cubicBezTo>
                  <a:cubicBezTo>
                    <a:pt x="1742" y="500"/>
                    <a:pt x="2755" y="351"/>
                    <a:pt x="3493" y="351"/>
                  </a:cubicBezTo>
                  <a:cubicBezTo>
                    <a:pt x="3527" y="351"/>
                    <a:pt x="3561" y="352"/>
                    <a:pt x="3594" y="352"/>
                  </a:cubicBezTo>
                  <a:cubicBezTo>
                    <a:pt x="3776" y="352"/>
                    <a:pt x="3762" y="1"/>
                    <a:pt x="3580" y="1"/>
                  </a:cubicBezTo>
                  <a:cubicBezTo>
                    <a:pt x="3554" y="1"/>
                    <a:pt x="3528" y="1"/>
                    <a:pt x="350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2104000" y="2827675"/>
              <a:ext cx="9050" cy="9325"/>
            </a:xfrm>
            <a:custGeom>
              <a:avLst/>
              <a:gdLst/>
              <a:ahLst/>
              <a:cxnLst/>
              <a:rect l="l" t="t" r="r" b="b"/>
              <a:pathLst>
                <a:path w="362" h="373" extrusionOk="0">
                  <a:moveTo>
                    <a:pt x="169" y="0"/>
                  </a:moveTo>
                  <a:cubicBezTo>
                    <a:pt x="136" y="0"/>
                    <a:pt x="102" y="21"/>
                    <a:pt x="74" y="70"/>
                  </a:cubicBezTo>
                  <a:lnTo>
                    <a:pt x="74" y="84"/>
                  </a:lnTo>
                  <a:cubicBezTo>
                    <a:pt x="0" y="200"/>
                    <a:pt x="93" y="372"/>
                    <a:pt x="198" y="372"/>
                  </a:cubicBezTo>
                  <a:cubicBezTo>
                    <a:pt x="232" y="372"/>
                    <a:pt x="267" y="354"/>
                    <a:pt x="299" y="309"/>
                  </a:cubicBezTo>
                  <a:lnTo>
                    <a:pt x="299" y="295"/>
                  </a:lnTo>
                  <a:cubicBezTo>
                    <a:pt x="362" y="179"/>
                    <a:pt x="267" y="0"/>
                    <a:pt x="16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2167000" y="2745525"/>
              <a:ext cx="9650" cy="8825"/>
            </a:xfrm>
            <a:custGeom>
              <a:avLst/>
              <a:gdLst/>
              <a:ahLst/>
              <a:cxnLst/>
              <a:rect l="l" t="t" r="r" b="b"/>
              <a:pathLst>
                <a:path w="386" h="353" extrusionOk="0">
                  <a:moveTo>
                    <a:pt x="190" y="1"/>
                  </a:moveTo>
                  <a:cubicBezTo>
                    <a:pt x="186" y="1"/>
                    <a:pt x="183" y="1"/>
                    <a:pt x="179" y="1"/>
                  </a:cubicBezTo>
                  <a:cubicBezTo>
                    <a:pt x="0" y="15"/>
                    <a:pt x="10" y="352"/>
                    <a:pt x="196" y="352"/>
                  </a:cubicBezTo>
                  <a:cubicBezTo>
                    <a:pt x="199" y="352"/>
                    <a:pt x="203" y="352"/>
                    <a:pt x="207"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2084900" y="2765425"/>
              <a:ext cx="55825" cy="39625"/>
            </a:xfrm>
            <a:custGeom>
              <a:avLst/>
              <a:gdLst/>
              <a:ahLst/>
              <a:cxnLst/>
              <a:rect l="l" t="t" r="r" b="b"/>
              <a:pathLst>
                <a:path w="2233" h="1585" extrusionOk="0">
                  <a:moveTo>
                    <a:pt x="1709" y="0"/>
                  </a:moveTo>
                  <a:cubicBezTo>
                    <a:pt x="885" y="0"/>
                    <a:pt x="0" y="484"/>
                    <a:pt x="122" y="1423"/>
                  </a:cubicBezTo>
                  <a:cubicBezTo>
                    <a:pt x="136" y="1532"/>
                    <a:pt x="209" y="1585"/>
                    <a:pt x="277" y="1585"/>
                  </a:cubicBezTo>
                  <a:cubicBezTo>
                    <a:pt x="350" y="1585"/>
                    <a:pt x="417" y="1525"/>
                    <a:pt x="403" y="1409"/>
                  </a:cubicBezTo>
                  <a:cubicBezTo>
                    <a:pt x="306" y="659"/>
                    <a:pt x="1085" y="347"/>
                    <a:pt x="1734" y="347"/>
                  </a:cubicBezTo>
                  <a:cubicBezTo>
                    <a:pt x="1838" y="347"/>
                    <a:pt x="1938" y="355"/>
                    <a:pt x="2031" y="370"/>
                  </a:cubicBezTo>
                  <a:cubicBezTo>
                    <a:pt x="2041" y="373"/>
                    <a:pt x="2050" y="374"/>
                    <a:pt x="2059" y="374"/>
                  </a:cubicBezTo>
                  <a:cubicBezTo>
                    <a:pt x="2204" y="374"/>
                    <a:pt x="2232" y="60"/>
                    <a:pt x="2073" y="33"/>
                  </a:cubicBezTo>
                  <a:cubicBezTo>
                    <a:pt x="1956" y="11"/>
                    <a:pt x="1833" y="0"/>
                    <a:pt x="170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2252525" y="2974075"/>
              <a:ext cx="125700" cy="57200"/>
            </a:xfrm>
            <a:custGeom>
              <a:avLst/>
              <a:gdLst/>
              <a:ahLst/>
              <a:cxnLst/>
              <a:rect l="l" t="t" r="r" b="b"/>
              <a:pathLst>
                <a:path w="5028" h="2288" extrusionOk="0">
                  <a:moveTo>
                    <a:pt x="2488" y="0"/>
                  </a:moveTo>
                  <a:cubicBezTo>
                    <a:pt x="2203" y="0"/>
                    <a:pt x="1904" y="44"/>
                    <a:pt x="1587" y="138"/>
                  </a:cubicBezTo>
                  <a:cubicBezTo>
                    <a:pt x="871" y="348"/>
                    <a:pt x="1" y="1584"/>
                    <a:pt x="717" y="2243"/>
                  </a:cubicBezTo>
                  <a:cubicBezTo>
                    <a:pt x="747" y="2274"/>
                    <a:pt x="778" y="2287"/>
                    <a:pt x="807" y="2287"/>
                  </a:cubicBezTo>
                  <a:cubicBezTo>
                    <a:pt x="921" y="2287"/>
                    <a:pt x="997" y="2081"/>
                    <a:pt x="885" y="1991"/>
                  </a:cubicBezTo>
                  <a:cubicBezTo>
                    <a:pt x="169" y="1317"/>
                    <a:pt x="1489" y="475"/>
                    <a:pt x="1994" y="404"/>
                  </a:cubicBezTo>
                  <a:cubicBezTo>
                    <a:pt x="2158" y="384"/>
                    <a:pt x="2323" y="371"/>
                    <a:pt x="2493" y="371"/>
                  </a:cubicBezTo>
                  <a:cubicBezTo>
                    <a:pt x="2555" y="371"/>
                    <a:pt x="2618" y="373"/>
                    <a:pt x="2682" y="376"/>
                  </a:cubicBezTo>
                  <a:cubicBezTo>
                    <a:pt x="3594" y="390"/>
                    <a:pt x="4156" y="840"/>
                    <a:pt x="4759" y="1485"/>
                  </a:cubicBezTo>
                  <a:cubicBezTo>
                    <a:pt x="4792" y="1521"/>
                    <a:pt x="4825" y="1536"/>
                    <a:pt x="4854" y="1536"/>
                  </a:cubicBezTo>
                  <a:cubicBezTo>
                    <a:pt x="4962" y="1536"/>
                    <a:pt x="5027" y="1335"/>
                    <a:pt x="4928" y="1247"/>
                  </a:cubicBezTo>
                  <a:cubicBezTo>
                    <a:pt x="4225" y="490"/>
                    <a:pt x="3440" y="0"/>
                    <a:pt x="248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2382125" y="3019600"/>
              <a:ext cx="9650" cy="8825"/>
            </a:xfrm>
            <a:custGeom>
              <a:avLst/>
              <a:gdLst/>
              <a:ahLst/>
              <a:cxnLst/>
              <a:rect l="l" t="t" r="r" b="b"/>
              <a:pathLst>
                <a:path w="386" h="353" extrusionOk="0">
                  <a:moveTo>
                    <a:pt x="189" y="1"/>
                  </a:moveTo>
                  <a:cubicBezTo>
                    <a:pt x="186" y="1"/>
                    <a:pt x="182" y="1"/>
                    <a:pt x="179" y="1"/>
                  </a:cubicBezTo>
                  <a:cubicBezTo>
                    <a:pt x="0" y="15"/>
                    <a:pt x="10" y="353"/>
                    <a:pt x="196" y="353"/>
                  </a:cubicBezTo>
                  <a:cubicBezTo>
                    <a:pt x="199" y="353"/>
                    <a:pt x="203" y="352"/>
                    <a:pt x="207" y="352"/>
                  </a:cubicBezTo>
                  <a:cubicBezTo>
                    <a:pt x="386" y="338"/>
                    <a:pt x="362" y="1"/>
                    <a:pt x="18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2284900" y="3039250"/>
              <a:ext cx="9675" cy="8825"/>
            </a:xfrm>
            <a:custGeom>
              <a:avLst/>
              <a:gdLst/>
              <a:ahLst/>
              <a:cxnLst/>
              <a:rect l="l" t="t" r="r" b="b"/>
              <a:pathLst>
                <a:path w="387" h="353" extrusionOk="0">
                  <a:moveTo>
                    <a:pt x="190" y="1"/>
                  </a:moveTo>
                  <a:cubicBezTo>
                    <a:pt x="187" y="1"/>
                    <a:pt x="183" y="1"/>
                    <a:pt x="180" y="1"/>
                  </a:cubicBezTo>
                  <a:cubicBezTo>
                    <a:pt x="1" y="15"/>
                    <a:pt x="24" y="353"/>
                    <a:pt x="197" y="353"/>
                  </a:cubicBezTo>
                  <a:cubicBezTo>
                    <a:pt x="201" y="353"/>
                    <a:pt x="204" y="353"/>
                    <a:pt x="208" y="352"/>
                  </a:cubicBezTo>
                  <a:cubicBezTo>
                    <a:pt x="387" y="339"/>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2838800" y="2727200"/>
              <a:ext cx="128950" cy="78350"/>
            </a:xfrm>
            <a:custGeom>
              <a:avLst/>
              <a:gdLst/>
              <a:ahLst/>
              <a:cxnLst/>
              <a:rect l="l" t="t" r="r" b="b"/>
              <a:pathLst>
                <a:path w="5158" h="3134" extrusionOk="0">
                  <a:moveTo>
                    <a:pt x="2283" y="1"/>
                  </a:moveTo>
                  <a:cubicBezTo>
                    <a:pt x="1260" y="1"/>
                    <a:pt x="1" y="767"/>
                    <a:pt x="497" y="1857"/>
                  </a:cubicBezTo>
                  <a:cubicBezTo>
                    <a:pt x="526" y="1918"/>
                    <a:pt x="563" y="1942"/>
                    <a:pt x="601" y="1942"/>
                  </a:cubicBezTo>
                  <a:cubicBezTo>
                    <a:pt x="693" y="1942"/>
                    <a:pt x="786" y="1791"/>
                    <a:pt x="736" y="1661"/>
                  </a:cubicBezTo>
                  <a:cubicBezTo>
                    <a:pt x="343" y="804"/>
                    <a:pt x="1592" y="425"/>
                    <a:pt x="2098" y="369"/>
                  </a:cubicBezTo>
                  <a:cubicBezTo>
                    <a:pt x="2157" y="362"/>
                    <a:pt x="2217" y="358"/>
                    <a:pt x="2277" y="358"/>
                  </a:cubicBezTo>
                  <a:cubicBezTo>
                    <a:pt x="2571" y="358"/>
                    <a:pt x="2864" y="442"/>
                    <a:pt x="3108" y="594"/>
                  </a:cubicBezTo>
                  <a:cubicBezTo>
                    <a:pt x="3684" y="959"/>
                    <a:pt x="4765" y="2068"/>
                    <a:pt x="4358" y="2840"/>
                  </a:cubicBezTo>
                  <a:cubicBezTo>
                    <a:pt x="4295" y="2955"/>
                    <a:pt x="4389" y="3134"/>
                    <a:pt x="4482" y="3134"/>
                  </a:cubicBezTo>
                  <a:cubicBezTo>
                    <a:pt x="4513" y="3134"/>
                    <a:pt x="4544" y="3114"/>
                    <a:pt x="4568" y="3064"/>
                  </a:cubicBezTo>
                  <a:cubicBezTo>
                    <a:pt x="5158" y="1983"/>
                    <a:pt x="3782" y="355"/>
                    <a:pt x="2743" y="60"/>
                  </a:cubicBezTo>
                  <a:cubicBezTo>
                    <a:pt x="2601" y="20"/>
                    <a:pt x="2445" y="1"/>
                    <a:pt x="22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2856925" y="2781675"/>
              <a:ext cx="9675" cy="8825"/>
            </a:xfrm>
            <a:custGeom>
              <a:avLst/>
              <a:gdLst/>
              <a:ahLst/>
              <a:cxnLst/>
              <a:rect l="l" t="t" r="r" b="b"/>
              <a:pathLst>
                <a:path w="387" h="353" extrusionOk="0">
                  <a:moveTo>
                    <a:pt x="190" y="1"/>
                  </a:moveTo>
                  <a:cubicBezTo>
                    <a:pt x="187" y="1"/>
                    <a:pt x="183" y="1"/>
                    <a:pt x="179" y="1"/>
                  </a:cubicBezTo>
                  <a:cubicBezTo>
                    <a:pt x="1" y="15"/>
                    <a:pt x="24" y="352"/>
                    <a:pt x="197" y="352"/>
                  </a:cubicBezTo>
                  <a:cubicBezTo>
                    <a:pt x="200" y="352"/>
                    <a:pt x="204" y="352"/>
                    <a:pt x="208"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2932300" y="2805550"/>
              <a:ext cx="9750" cy="8800"/>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2884300" y="2748425"/>
              <a:ext cx="59000" cy="45825"/>
            </a:xfrm>
            <a:custGeom>
              <a:avLst/>
              <a:gdLst/>
              <a:ahLst/>
              <a:cxnLst/>
              <a:rect l="l" t="t" r="r" b="b"/>
              <a:pathLst>
                <a:path w="2360" h="1833" extrusionOk="0">
                  <a:moveTo>
                    <a:pt x="605" y="0"/>
                  </a:moveTo>
                  <a:cubicBezTo>
                    <a:pt x="449" y="0"/>
                    <a:pt x="295" y="30"/>
                    <a:pt x="151" y="96"/>
                  </a:cubicBezTo>
                  <a:cubicBezTo>
                    <a:pt x="1" y="158"/>
                    <a:pt x="63" y="446"/>
                    <a:pt x="199" y="446"/>
                  </a:cubicBezTo>
                  <a:cubicBezTo>
                    <a:pt x="215" y="446"/>
                    <a:pt x="232" y="441"/>
                    <a:pt x="250" y="433"/>
                  </a:cubicBezTo>
                  <a:cubicBezTo>
                    <a:pt x="353" y="384"/>
                    <a:pt x="472" y="362"/>
                    <a:pt x="597" y="362"/>
                  </a:cubicBezTo>
                  <a:cubicBezTo>
                    <a:pt x="1232" y="362"/>
                    <a:pt x="2019" y="938"/>
                    <a:pt x="1738" y="1584"/>
                  </a:cubicBezTo>
                  <a:cubicBezTo>
                    <a:pt x="1690" y="1708"/>
                    <a:pt x="1785" y="1832"/>
                    <a:pt x="1882" y="1832"/>
                  </a:cubicBezTo>
                  <a:cubicBezTo>
                    <a:pt x="1927" y="1832"/>
                    <a:pt x="1973" y="1805"/>
                    <a:pt x="2004" y="1738"/>
                  </a:cubicBezTo>
                  <a:cubicBezTo>
                    <a:pt x="2360" y="884"/>
                    <a:pt x="1454" y="0"/>
                    <a:pt x="6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2463600" y="3201700"/>
              <a:ext cx="89000" cy="91175"/>
            </a:xfrm>
            <a:custGeom>
              <a:avLst/>
              <a:gdLst/>
              <a:ahLst/>
              <a:cxnLst/>
              <a:rect l="l" t="t" r="r" b="b"/>
              <a:pathLst>
                <a:path w="3560" h="3647" extrusionOk="0">
                  <a:moveTo>
                    <a:pt x="3254" y="1"/>
                  </a:moveTo>
                  <a:cubicBezTo>
                    <a:pt x="1405" y="1"/>
                    <a:pt x="0" y="2009"/>
                    <a:pt x="1201" y="3596"/>
                  </a:cubicBezTo>
                  <a:cubicBezTo>
                    <a:pt x="1228" y="3632"/>
                    <a:pt x="1255" y="3647"/>
                    <a:pt x="1281" y="3647"/>
                  </a:cubicBezTo>
                  <a:cubicBezTo>
                    <a:pt x="1376" y="3647"/>
                    <a:pt x="1447" y="3440"/>
                    <a:pt x="1370" y="3330"/>
                  </a:cubicBezTo>
                  <a:cubicBezTo>
                    <a:pt x="312" y="1914"/>
                    <a:pt x="1782" y="351"/>
                    <a:pt x="3280" y="351"/>
                  </a:cubicBezTo>
                  <a:cubicBezTo>
                    <a:pt x="3312" y="351"/>
                    <a:pt x="3345" y="352"/>
                    <a:pt x="3377" y="354"/>
                  </a:cubicBezTo>
                  <a:cubicBezTo>
                    <a:pt x="3560" y="354"/>
                    <a:pt x="3532" y="3"/>
                    <a:pt x="3349" y="3"/>
                  </a:cubicBezTo>
                  <a:cubicBezTo>
                    <a:pt x="3317" y="1"/>
                    <a:pt x="3286" y="1"/>
                    <a:pt x="325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2507300" y="3293350"/>
              <a:ext cx="9775" cy="8800"/>
            </a:xfrm>
            <a:custGeom>
              <a:avLst/>
              <a:gdLst/>
              <a:ahLst/>
              <a:cxnLst/>
              <a:rect l="l" t="t" r="r" b="b"/>
              <a:pathLst>
                <a:path w="391" h="352" extrusionOk="0">
                  <a:moveTo>
                    <a:pt x="208" y="0"/>
                  </a:moveTo>
                  <a:cubicBezTo>
                    <a:pt x="204" y="0"/>
                    <a:pt x="201" y="0"/>
                    <a:pt x="197" y="0"/>
                  </a:cubicBezTo>
                  <a:cubicBezTo>
                    <a:pt x="1" y="0"/>
                    <a:pt x="29" y="351"/>
                    <a:pt x="225" y="351"/>
                  </a:cubicBezTo>
                  <a:cubicBezTo>
                    <a:pt x="391" y="338"/>
                    <a:pt x="380" y="0"/>
                    <a:pt x="20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2560750" y="3199300"/>
              <a:ext cx="9675" cy="8800"/>
            </a:xfrm>
            <a:custGeom>
              <a:avLst/>
              <a:gdLst/>
              <a:ahLst/>
              <a:cxnLst/>
              <a:rect l="l" t="t" r="r" b="b"/>
              <a:pathLst>
                <a:path w="387" h="352" extrusionOk="0">
                  <a:moveTo>
                    <a:pt x="189" y="0"/>
                  </a:moveTo>
                  <a:cubicBezTo>
                    <a:pt x="186" y="0"/>
                    <a:pt x="182" y="0"/>
                    <a:pt x="179" y="0"/>
                  </a:cubicBezTo>
                  <a:cubicBezTo>
                    <a:pt x="0" y="14"/>
                    <a:pt x="24" y="352"/>
                    <a:pt x="196" y="352"/>
                  </a:cubicBezTo>
                  <a:cubicBezTo>
                    <a:pt x="200" y="352"/>
                    <a:pt x="203" y="352"/>
                    <a:pt x="207" y="351"/>
                  </a:cubicBezTo>
                  <a:cubicBezTo>
                    <a:pt x="386" y="351"/>
                    <a:pt x="362" y="0"/>
                    <a:pt x="1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2502675" y="3229400"/>
              <a:ext cx="34575" cy="36775"/>
            </a:xfrm>
            <a:custGeom>
              <a:avLst/>
              <a:gdLst/>
              <a:ahLst/>
              <a:cxnLst/>
              <a:rect l="l" t="t" r="r" b="b"/>
              <a:pathLst>
                <a:path w="1383" h="1471" extrusionOk="0">
                  <a:moveTo>
                    <a:pt x="1226" y="0"/>
                  </a:moveTo>
                  <a:cubicBezTo>
                    <a:pt x="1217" y="0"/>
                    <a:pt x="1207" y="1"/>
                    <a:pt x="1196" y="4"/>
                  </a:cubicBezTo>
                  <a:cubicBezTo>
                    <a:pt x="551" y="102"/>
                    <a:pt x="73" y="621"/>
                    <a:pt x="17" y="1267"/>
                  </a:cubicBezTo>
                  <a:cubicBezTo>
                    <a:pt x="1" y="1390"/>
                    <a:pt x="90" y="1470"/>
                    <a:pt x="170" y="1470"/>
                  </a:cubicBezTo>
                  <a:cubicBezTo>
                    <a:pt x="227" y="1470"/>
                    <a:pt x="278" y="1430"/>
                    <a:pt x="284" y="1337"/>
                  </a:cubicBezTo>
                  <a:cubicBezTo>
                    <a:pt x="340" y="832"/>
                    <a:pt x="719" y="425"/>
                    <a:pt x="1211" y="355"/>
                  </a:cubicBezTo>
                  <a:cubicBezTo>
                    <a:pt x="1383" y="315"/>
                    <a:pt x="1380" y="0"/>
                    <a:pt x="122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7"/>
          <p:cNvGrpSpPr/>
          <p:nvPr/>
        </p:nvGrpSpPr>
        <p:grpSpPr>
          <a:xfrm>
            <a:off x="1439306" y="851338"/>
            <a:ext cx="1723470" cy="244202"/>
            <a:chOff x="1492607" y="851338"/>
            <a:chExt cx="1723470" cy="244202"/>
          </a:xfrm>
        </p:grpSpPr>
        <p:grpSp>
          <p:nvGrpSpPr>
            <p:cNvPr id="759" name="Google Shape;759;p37"/>
            <p:cNvGrpSpPr/>
            <p:nvPr/>
          </p:nvGrpSpPr>
          <p:grpSpPr>
            <a:xfrm rot="-2996437">
              <a:off x="3078946" y="911006"/>
              <a:ext cx="79552" cy="187505"/>
              <a:chOff x="7955425" y="1825375"/>
              <a:chExt cx="79550" cy="187500"/>
            </a:xfrm>
          </p:grpSpPr>
          <p:sp>
            <p:nvSpPr>
              <p:cNvPr id="760" name="Google Shape;760;p37"/>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37"/>
            <p:cNvGrpSpPr/>
            <p:nvPr/>
          </p:nvGrpSpPr>
          <p:grpSpPr>
            <a:xfrm rot="-6991136">
              <a:off x="1554479" y="835037"/>
              <a:ext cx="79551" cy="187503"/>
              <a:chOff x="7955425" y="1825375"/>
              <a:chExt cx="79550" cy="187500"/>
            </a:xfrm>
          </p:grpSpPr>
          <p:sp>
            <p:nvSpPr>
              <p:cNvPr id="763" name="Google Shape;763;p37"/>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Subtitle 1"/>
          <p:cNvSpPr>
            <a:spLocks noGrp="1"/>
          </p:cNvSpPr>
          <p:nvPr>
            <p:ph type="subTitle" idx="1"/>
          </p:nvPr>
        </p:nvSpPr>
        <p:spPr/>
        <p:txBody>
          <a:bodyP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 name="TextBox 1"/>
          <p:cNvSpPr txBox="1"/>
          <p:nvPr/>
        </p:nvSpPr>
        <p:spPr>
          <a:xfrm>
            <a:off x="2167568" y="894098"/>
            <a:ext cx="4801972" cy="2814459"/>
          </a:xfrm>
          <a:prstGeom prst="star7">
            <a:avLst/>
          </a:prstGeom>
          <a:solidFill>
            <a:srgbClr val="FFFF66"/>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dirty="0" smtClean="0">
                <a:latin typeface="Barlow" panose="020B0604020202020204" charset="0"/>
              </a:rPr>
              <a:t>Top Cause of </a:t>
            </a:r>
            <a:r>
              <a:rPr lang="en-US" sz="2400" b="1" dirty="0" smtClean="0">
                <a:latin typeface="Barlow" panose="020B0604020202020204" charset="0"/>
              </a:rPr>
              <a:t>Cancer Death  </a:t>
            </a:r>
            <a:r>
              <a:rPr lang="en-US" sz="2400" dirty="0" smtClean="0">
                <a:latin typeface="Barlow" panose="020B0604020202020204" charset="0"/>
              </a:rPr>
              <a:t>(Female Singaporeans)</a:t>
            </a:r>
            <a:endParaRPr lang="en-US" sz="2400" dirty="0" smtClean="0">
              <a:latin typeface="Barlow" panose="020B0604020202020204" charset="0"/>
            </a:endParaRPr>
          </a:p>
        </p:txBody>
      </p:sp>
    </p:spTree>
    <p:extLst>
      <p:ext uri="{BB962C8B-B14F-4D97-AF65-F5344CB8AC3E}">
        <p14:creationId xmlns:p14="http://schemas.microsoft.com/office/powerpoint/2010/main" val="20967163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0"/>
        <p:cNvGrpSpPr/>
        <p:nvPr/>
      </p:nvGrpSpPr>
      <p:grpSpPr>
        <a:xfrm>
          <a:off x="0" y="0"/>
          <a:ext cx="0" cy="0"/>
          <a:chOff x="0" y="0"/>
          <a:chExt cx="0" cy="0"/>
        </a:xfrm>
      </p:grpSpPr>
      <p:sp>
        <p:nvSpPr>
          <p:cNvPr id="821" name="Google Shape;821;p39"/>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latin typeface="Britannic Bold" panose="020B0903060703020204" pitchFamily="34" charset="0"/>
              </a:rPr>
              <a:t>Diagnosis of Breast Cancer</a:t>
            </a:r>
            <a:endParaRPr dirty="0">
              <a:latin typeface="Britannic Bold" panose="020B0903060703020204" pitchFamily="34" charset="0"/>
            </a:endParaRPr>
          </a:p>
        </p:txBody>
      </p:sp>
      <p:cxnSp>
        <p:nvCxnSpPr>
          <p:cNvPr id="822" name="Google Shape;822;p39"/>
          <p:cNvCxnSpPr/>
          <p:nvPr/>
        </p:nvCxnSpPr>
        <p:spPr>
          <a:xfrm rot="10800000">
            <a:off x="718500" y="2678935"/>
            <a:ext cx="7707000" cy="0"/>
          </a:xfrm>
          <a:prstGeom prst="straightConnector1">
            <a:avLst/>
          </a:prstGeom>
          <a:noFill/>
          <a:ln w="19050" cap="flat" cmpd="sng">
            <a:solidFill>
              <a:schemeClr val="dk1"/>
            </a:solidFill>
            <a:prstDash val="solid"/>
            <a:round/>
            <a:headEnd type="oval" w="med" len="med"/>
            <a:tailEnd type="oval" w="med" len="med"/>
          </a:ln>
        </p:spPr>
      </p:cxnSp>
      <p:sp>
        <p:nvSpPr>
          <p:cNvPr id="825" name="Google Shape;825;p39"/>
          <p:cNvSpPr txBox="1">
            <a:spLocks noGrp="1"/>
          </p:cNvSpPr>
          <p:nvPr>
            <p:ph type="subTitle" idx="4294967295"/>
          </p:nvPr>
        </p:nvSpPr>
        <p:spPr>
          <a:xfrm flipH="1">
            <a:off x="4667777" y="3185819"/>
            <a:ext cx="1867029" cy="1054800"/>
          </a:xfrm>
          <a:prstGeom prst="rect">
            <a:avLst/>
          </a:prstGeom>
        </p:spPr>
        <p:txBody>
          <a:bodyPr spcFirstLastPara="1" wrap="square" lIns="91425" tIns="0" rIns="91425" bIns="91425" anchor="t" anchorCtr="0">
            <a:noAutofit/>
          </a:bodyPr>
          <a:lstStyle/>
          <a:p>
            <a:pPr marL="285750" lvl="0" indent="-285750" rtl="0">
              <a:spcBef>
                <a:spcPts val="0"/>
              </a:spcBef>
              <a:spcAft>
                <a:spcPts val="0"/>
              </a:spcAft>
              <a:buFontTx/>
              <a:buChar char="-"/>
            </a:pPr>
            <a:r>
              <a:rPr lang="en-US" sz="1600" dirty="0" smtClean="0"/>
              <a:t>Mammogram</a:t>
            </a:r>
          </a:p>
          <a:p>
            <a:pPr marL="285750" lvl="0" indent="-285750" rtl="0">
              <a:spcBef>
                <a:spcPts val="0"/>
              </a:spcBef>
              <a:spcAft>
                <a:spcPts val="0"/>
              </a:spcAft>
              <a:buFontTx/>
              <a:buChar char="-"/>
            </a:pPr>
            <a:r>
              <a:rPr lang="en-US" sz="1600" dirty="0" smtClean="0"/>
              <a:t>Ultrasound</a:t>
            </a:r>
          </a:p>
          <a:p>
            <a:pPr marL="285750" lvl="0" indent="-285750" rtl="0">
              <a:spcBef>
                <a:spcPts val="0"/>
              </a:spcBef>
              <a:spcAft>
                <a:spcPts val="0"/>
              </a:spcAft>
              <a:buFontTx/>
              <a:buChar char="-"/>
            </a:pPr>
            <a:r>
              <a:rPr lang="en-US" sz="1600" dirty="0" smtClean="0"/>
              <a:t>Magnetic Resonance Imaging (MRI)</a:t>
            </a:r>
          </a:p>
          <a:p>
            <a:pPr marL="285750" lvl="0" indent="-285750" rtl="0">
              <a:spcBef>
                <a:spcPts val="0"/>
              </a:spcBef>
              <a:spcAft>
                <a:spcPts val="0"/>
              </a:spcAft>
              <a:buFontTx/>
              <a:buChar char="-"/>
            </a:pPr>
            <a:r>
              <a:rPr lang="en-US" sz="1600" b="1" dirty="0" smtClean="0"/>
              <a:t>Biopsy </a:t>
            </a:r>
          </a:p>
          <a:p>
            <a:pPr marL="285750" lvl="0" indent="-285750" rtl="0">
              <a:spcBef>
                <a:spcPts val="0"/>
              </a:spcBef>
              <a:spcAft>
                <a:spcPts val="0"/>
              </a:spcAft>
              <a:buFontTx/>
              <a:buChar char="-"/>
            </a:pPr>
            <a:endParaRPr lang="en-US" sz="1600" dirty="0" smtClean="0"/>
          </a:p>
          <a:p>
            <a:pPr marL="285750" lvl="0" indent="-285750" rtl="0">
              <a:spcBef>
                <a:spcPts val="0"/>
              </a:spcBef>
              <a:spcAft>
                <a:spcPts val="0"/>
              </a:spcAft>
              <a:buFontTx/>
              <a:buChar char="-"/>
            </a:pPr>
            <a:endParaRPr sz="1600" dirty="0"/>
          </a:p>
        </p:txBody>
      </p:sp>
      <p:sp>
        <p:nvSpPr>
          <p:cNvPr id="826" name="Google Shape;826;p39"/>
          <p:cNvSpPr txBox="1">
            <a:spLocks noGrp="1"/>
          </p:cNvSpPr>
          <p:nvPr>
            <p:ph type="subTitle" idx="4294967295"/>
          </p:nvPr>
        </p:nvSpPr>
        <p:spPr>
          <a:xfrm flipH="1">
            <a:off x="6643756" y="3185819"/>
            <a:ext cx="2038689" cy="1054800"/>
          </a:xfrm>
          <a:prstGeom prst="rect">
            <a:avLst/>
          </a:prstGeom>
        </p:spPr>
        <p:txBody>
          <a:bodyPr spcFirstLastPara="1" wrap="square" lIns="91425" tIns="0" rIns="91425" bIns="91425" anchor="t" anchorCtr="0">
            <a:noAutofit/>
          </a:bodyPr>
          <a:lstStyle/>
          <a:p>
            <a:pPr marL="0" lvl="0" indent="0" rtl="0">
              <a:spcBef>
                <a:spcPts val="0"/>
              </a:spcBef>
              <a:spcAft>
                <a:spcPts val="0"/>
              </a:spcAft>
              <a:buNone/>
            </a:pPr>
            <a:r>
              <a:rPr lang="en-US" sz="1600" dirty="0" smtClean="0"/>
              <a:t>Based on results: </a:t>
            </a:r>
          </a:p>
          <a:p>
            <a:pPr marL="342900" lvl="0" indent="-342900">
              <a:buAutoNum type="arabicPeriod"/>
            </a:pPr>
            <a:r>
              <a:rPr lang="en-US" sz="1600" dirty="0" smtClean="0"/>
              <a:t>Cytopathology (Study of Cells)</a:t>
            </a:r>
          </a:p>
          <a:p>
            <a:pPr marL="342900" lvl="0" indent="-342900">
              <a:buAutoNum type="arabicPeriod"/>
            </a:pPr>
            <a:r>
              <a:rPr lang="en-US" sz="1600" dirty="0" smtClean="0"/>
              <a:t>Histopathology (Study of Tissue)</a:t>
            </a:r>
          </a:p>
          <a:p>
            <a:pPr marL="342900" lvl="0" indent="-342900">
              <a:buAutoNum type="arabicPeriod"/>
            </a:pPr>
            <a:endParaRPr sz="1600" dirty="0"/>
          </a:p>
        </p:txBody>
      </p:sp>
      <p:sp>
        <p:nvSpPr>
          <p:cNvPr id="827" name="Google Shape;827;p39"/>
          <p:cNvSpPr txBox="1">
            <a:spLocks noGrp="1"/>
          </p:cNvSpPr>
          <p:nvPr>
            <p:ph type="subTitle" idx="4294967295"/>
          </p:nvPr>
        </p:nvSpPr>
        <p:spPr>
          <a:xfrm>
            <a:off x="973977" y="1641773"/>
            <a:ext cx="1271713" cy="5727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0"/>
              </a:spcAft>
              <a:buNone/>
            </a:pPr>
            <a:r>
              <a:rPr lang="en-US" sz="2000" dirty="0" smtClean="0">
                <a:solidFill>
                  <a:schemeClr val="accent1"/>
                </a:solidFill>
                <a:latin typeface="Barlow Black"/>
                <a:ea typeface="Barlow Black"/>
                <a:cs typeface="Barlow Black"/>
                <a:sym typeface="Barlow Black"/>
              </a:rPr>
              <a:t>Patient History</a:t>
            </a:r>
            <a:endParaRPr sz="2000" dirty="0">
              <a:solidFill>
                <a:schemeClr val="accent1"/>
              </a:solidFill>
              <a:latin typeface="Barlow Black"/>
              <a:ea typeface="Barlow Black"/>
              <a:cs typeface="Barlow Black"/>
              <a:sym typeface="Barlow Black"/>
            </a:endParaRPr>
          </a:p>
        </p:txBody>
      </p:sp>
      <p:sp>
        <p:nvSpPr>
          <p:cNvPr id="828" name="Google Shape;828;p39"/>
          <p:cNvSpPr txBox="1">
            <a:spLocks noGrp="1"/>
          </p:cNvSpPr>
          <p:nvPr>
            <p:ph type="subTitle" idx="4294967295"/>
          </p:nvPr>
        </p:nvSpPr>
        <p:spPr>
          <a:xfrm>
            <a:off x="2765574" y="1630844"/>
            <a:ext cx="1631219" cy="5727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0"/>
              </a:spcAft>
              <a:buNone/>
            </a:pPr>
            <a:r>
              <a:rPr lang="en" sz="2000" dirty="0" smtClean="0">
                <a:solidFill>
                  <a:schemeClr val="accent1"/>
                </a:solidFill>
                <a:latin typeface="Barlow Black"/>
                <a:ea typeface="Barlow Black"/>
                <a:cs typeface="Barlow Black"/>
                <a:sym typeface="Barlow Black"/>
              </a:rPr>
              <a:t>Physical Examination</a:t>
            </a:r>
            <a:endParaRPr sz="2000" dirty="0">
              <a:solidFill>
                <a:schemeClr val="accent1"/>
              </a:solidFill>
              <a:latin typeface="Barlow Black"/>
              <a:ea typeface="Barlow Black"/>
              <a:cs typeface="Barlow Black"/>
              <a:sym typeface="Barlow Black"/>
            </a:endParaRPr>
          </a:p>
        </p:txBody>
      </p:sp>
      <p:sp>
        <p:nvSpPr>
          <p:cNvPr id="829" name="Google Shape;829;p39"/>
          <p:cNvSpPr txBox="1">
            <a:spLocks noGrp="1"/>
          </p:cNvSpPr>
          <p:nvPr>
            <p:ph type="subTitle" idx="4294967295"/>
          </p:nvPr>
        </p:nvSpPr>
        <p:spPr>
          <a:xfrm>
            <a:off x="4874634" y="1641773"/>
            <a:ext cx="1365619" cy="5727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0"/>
              </a:spcAft>
              <a:buNone/>
            </a:pPr>
            <a:r>
              <a:rPr lang="en" sz="2000" dirty="0" smtClean="0">
                <a:solidFill>
                  <a:schemeClr val="accent1"/>
                </a:solidFill>
                <a:latin typeface="Barlow Black"/>
                <a:ea typeface="Barlow Black"/>
                <a:cs typeface="Barlow Black"/>
                <a:sym typeface="Barlow Black"/>
              </a:rPr>
              <a:t>Diagnosic Tests</a:t>
            </a:r>
            <a:endParaRPr sz="2000" dirty="0">
              <a:solidFill>
                <a:schemeClr val="accent1"/>
              </a:solidFill>
              <a:latin typeface="Barlow Black"/>
              <a:ea typeface="Barlow Black"/>
              <a:cs typeface="Barlow Black"/>
              <a:sym typeface="Barlow Black"/>
            </a:endParaRPr>
          </a:p>
        </p:txBody>
      </p:sp>
      <p:sp>
        <p:nvSpPr>
          <p:cNvPr id="830" name="Google Shape;830;p39"/>
          <p:cNvSpPr txBox="1">
            <a:spLocks noGrp="1"/>
          </p:cNvSpPr>
          <p:nvPr>
            <p:ph type="subTitle" idx="4294967295"/>
          </p:nvPr>
        </p:nvSpPr>
        <p:spPr>
          <a:xfrm>
            <a:off x="6862650" y="1634519"/>
            <a:ext cx="1321921" cy="5727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0"/>
              </a:spcAft>
              <a:buNone/>
            </a:pPr>
            <a:r>
              <a:rPr lang="en" sz="2000" dirty="0" smtClean="0">
                <a:solidFill>
                  <a:schemeClr val="accent1"/>
                </a:solidFill>
                <a:latin typeface="Barlow Black"/>
                <a:ea typeface="Barlow Black"/>
                <a:cs typeface="Barlow Black"/>
                <a:sym typeface="Barlow Black"/>
              </a:rPr>
              <a:t>Clinical Diagnosis</a:t>
            </a:r>
            <a:endParaRPr sz="2000" dirty="0">
              <a:solidFill>
                <a:schemeClr val="accent1"/>
              </a:solidFill>
              <a:latin typeface="Barlow Black"/>
              <a:ea typeface="Barlow Black"/>
              <a:cs typeface="Barlow Black"/>
              <a:sym typeface="Barlow Black"/>
            </a:endParaRPr>
          </a:p>
        </p:txBody>
      </p:sp>
      <p:sp>
        <p:nvSpPr>
          <p:cNvPr id="831" name="Google Shape;831;p39"/>
          <p:cNvSpPr/>
          <p:nvPr/>
        </p:nvSpPr>
        <p:spPr>
          <a:xfrm>
            <a:off x="1323484" y="2392585"/>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3297956" y="2392585"/>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9"/>
          <p:cNvSpPr/>
          <p:nvPr/>
        </p:nvSpPr>
        <p:spPr>
          <a:xfrm>
            <a:off x="5272428" y="2392585"/>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p:nvPr/>
        </p:nvSpPr>
        <p:spPr>
          <a:xfrm>
            <a:off x="7246900" y="2392585"/>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0920;p82"/>
          <p:cNvGrpSpPr/>
          <p:nvPr/>
        </p:nvGrpSpPr>
        <p:grpSpPr>
          <a:xfrm>
            <a:off x="5380853" y="2501469"/>
            <a:ext cx="353180" cy="353180"/>
            <a:chOff x="-26584425" y="2340425"/>
            <a:chExt cx="295375" cy="295375"/>
          </a:xfrm>
        </p:grpSpPr>
        <p:sp>
          <p:nvSpPr>
            <p:cNvPr id="28" name="Google Shape;10921;p8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22;p8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923;p8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924;p8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925;p8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0997;p82"/>
          <p:cNvGrpSpPr/>
          <p:nvPr/>
        </p:nvGrpSpPr>
        <p:grpSpPr>
          <a:xfrm>
            <a:off x="3425308" y="2488694"/>
            <a:ext cx="311749" cy="353210"/>
            <a:chOff x="-27710725" y="1959200"/>
            <a:chExt cx="260725" cy="295400"/>
          </a:xfrm>
        </p:grpSpPr>
        <p:sp>
          <p:nvSpPr>
            <p:cNvPr id="34" name="Google Shape;10998;p8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99;p8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053;p82"/>
          <p:cNvGrpSpPr/>
          <p:nvPr/>
        </p:nvGrpSpPr>
        <p:grpSpPr>
          <a:xfrm>
            <a:off x="1433243" y="2502322"/>
            <a:ext cx="353180" cy="354107"/>
            <a:chOff x="-25104475" y="2340425"/>
            <a:chExt cx="295375" cy="296150"/>
          </a:xfrm>
        </p:grpSpPr>
        <p:sp>
          <p:nvSpPr>
            <p:cNvPr id="37" name="Google Shape;11054;p8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8" name="Google Shape;11055;p8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9" name="Google Shape;11056;p8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0" name="Google Shape;11057;p8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1" name="Google Shape;11058;p8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2" name="Google Shape;11059;p8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3" name="Google Shape;11060;p8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4" name="Google Shape;11061;p8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5" name="Google Shape;11062;p8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
        <p:nvSpPr>
          <p:cNvPr id="46" name="Google Shape;11075;p82"/>
          <p:cNvSpPr/>
          <p:nvPr/>
        </p:nvSpPr>
        <p:spPr>
          <a:xfrm>
            <a:off x="7361312" y="252396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27">
                                            <p:txEl>
                                              <p:pRg st="0" end="0"/>
                                            </p:txEl>
                                          </p:spTgt>
                                        </p:tgtEl>
                                        <p:attrNameLst>
                                          <p:attrName>style.visibility</p:attrName>
                                        </p:attrNameLst>
                                      </p:cBhvr>
                                      <p:to>
                                        <p:strVal val="visible"/>
                                      </p:to>
                                    </p:set>
                                    <p:animEffect transition="in" filter="fade">
                                      <p:cBhvr>
                                        <p:cTn id="10" dur="500"/>
                                        <p:tgtEl>
                                          <p:spTgt spid="827">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28">
                                            <p:txEl>
                                              <p:pRg st="0" end="0"/>
                                            </p:txEl>
                                          </p:spTgt>
                                        </p:tgtEl>
                                        <p:attrNameLst>
                                          <p:attrName>style.visibility</p:attrName>
                                        </p:attrNameLst>
                                      </p:cBhvr>
                                      <p:to>
                                        <p:strVal val="visible"/>
                                      </p:to>
                                    </p:set>
                                    <p:animEffect transition="in" filter="fade">
                                      <p:cBhvr>
                                        <p:cTn id="14" dur="500"/>
                                        <p:tgtEl>
                                          <p:spTgt spid="828">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829">
                                            <p:txEl>
                                              <p:pRg st="0" end="0"/>
                                            </p:txEl>
                                          </p:spTgt>
                                        </p:tgtEl>
                                        <p:attrNameLst>
                                          <p:attrName>style.visibility</p:attrName>
                                        </p:attrNameLst>
                                      </p:cBhvr>
                                      <p:to>
                                        <p:strVal val="visible"/>
                                      </p:to>
                                    </p:set>
                                    <p:animEffect transition="in" filter="fade">
                                      <p:cBhvr>
                                        <p:cTn id="21" dur="500"/>
                                        <p:tgtEl>
                                          <p:spTgt spid="829">
                                            <p:txEl>
                                              <p:pRg st="0" end="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25">
                                            <p:txEl>
                                              <p:pRg st="0" end="0"/>
                                            </p:txEl>
                                          </p:spTgt>
                                        </p:tgtEl>
                                        <p:attrNameLst>
                                          <p:attrName>style.visibility</p:attrName>
                                        </p:attrNameLst>
                                      </p:cBhvr>
                                      <p:to>
                                        <p:strVal val="visible"/>
                                      </p:to>
                                    </p:set>
                                    <p:animEffect transition="in" filter="fade">
                                      <p:cBhvr>
                                        <p:cTn id="27" dur="500"/>
                                        <p:tgtEl>
                                          <p:spTgt spid="825">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25">
                                            <p:txEl>
                                              <p:pRg st="1" end="1"/>
                                            </p:txEl>
                                          </p:spTgt>
                                        </p:tgtEl>
                                        <p:attrNameLst>
                                          <p:attrName>style.visibility</p:attrName>
                                        </p:attrNameLst>
                                      </p:cBhvr>
                                      <p:to>
                                        <p:strVal val="visible"/>
                                      </p:to>
                                    </p:set>
                                    <p:animEffect transition="in" filter="fade">
                                      <p:cBhvr>
                                        <p:cTn id="30" dur="500"/>
                                        <p:tgtEl>
                                          <p:spTgt spid="825">
                                            <p:txEl>
                                              <p:pRg st="1" end="1"/>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25">
                                            <p:txEl>
                                              <p:pRg st="2" end="2"/>
                                            </p:txEl>
                                          </p:spTgt>
                                        </p:tgtEl>
                                        <p:attrNameLst>
                                          <p:attrName>style.visibility</p:attrName>
                                        </p:attrNameLst>
                                      </p:cBhvr>
                                      <p:to>
                                        <p:strVal val="visible"/>
                                      </p:to>
                                    </p:set>
                                    <p:animEffect transition="in" filter="fade">
                                      <p:cBhvr>
                                        <p:cTn id="33" dur="500"/>
                                        <p:tgtEl>
                                          <p:spTgt spid="825">
                                            <p:txEl>
                                              <p:pRg st="2" end="2"/>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25">
                                            <p:txEl>
                                              <p:pRg st="3" end="3"/>
                                            </p:txEl>
                                          </p:spTgt>
                                        </p:tgtEl>
                                        <p:attrNameLst>
                                          <p:attrName>style.visibility</p:attrName>
                                        </p:attrNameLst>
                                      </p:cBhvr>
                                      <p:to>
                                        <p:strVal val="visible"/>
                                      </p:to>
                                    </p:set>
                                    <p:animEffect transition="in" filter="fade">
                                      <p:cBhvr>
                                        <p:cTn id="36" dur="500"/>
                                        <p:tgtEl>
                                          <p:spTgt spid="825">
                                            <p:txEl>
                                              <p:pRg st="3" end="3"/>
                                            </p:txEl>
                                          </p:spTgt>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830">
                                            <p:txEl>
                                              <p:pRg st="0" end="0"/>
                                            </p:txEl>
                                          </p:spTgt>
                                        </p:tgtEl>
                                        <p:attrNameLst>
                                          <p:attrName>style.visibility</p:attrName>
                                        </p:attrNameLst>
                                      </p:cBhvr>
                                      <p:to>
                                        <p:strVal val="visible"/>
                                      </p:to>
                                    </p:set>
                                    <p:animEffect transition="in" filter="fade">
                                      <p:cBhvr>
                                        <p:cTn id="40" dur="500"/>
                                        <p:tgtEl>
                                          <p:spTgt spid="830">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26">
                                            <p:txEl>
                                              <p:pRg st="0" end="0"/>
                                            </p:txEl>
                                          </p:spTgt>
                                        </p:tgtEl>
                                        <p:attrNameLst>
                                          <p:attrName>style.visibility</p:attrName>
                                        </p:attrNameLst>
                                      </p:cBhvr>
                                      <p:to>
                                        <p:strVal val="visible"/>
                                      </p:to>
                                    </p:set>
                                    <p:animEffect transition="in" filter="fade">
                                      <p:cBhvr>
                                        <p:cTn id="46" dur="500"/>
                                        <p:tgtEl>
                                          <p:spTgt spid="826">
                                            <p:txEl>
                                              <p:pRg st="0" end="0"/>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26">
                                            <p:txEl>
                                              <p:pRg st="1" end="1"/>
                                            </p:txEl>
                                          </p:spTgt>
                                        </p:tgtEl>
                                        <p:attrNameLst>
                                          <p:attrName>style.visibility</p:attrName>
                                        </p:attrNameLst>
                                      </p:cBhvr>
                                      <p:to>
                                        <p:strVal val="visible"/>
                                      </p:to>
                                    </p:set>
                                    <p:animEffect transition="in" filter="fade">
                                      <p:cBhvr>
                                        <p:cTn id="49" dur="500"/>
                                        <p:tgtEl>
                                          <p:spTgt spid="826">
                                            <p:txEl>
                                              <p:pRg st="1" end="1"/>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26">
                                            <p:txEl>
                                              <p:pRg st="2" end="2"/>
                                            </p:txEl>
                                          </p:spTgt>
                                        </p:tgtEl>
                                        <p:attrNameLst>
                                          <p:attrName>style.visibility</p:attrName>
                                        </p:attrNameLst>
                                      </p:cBhvr>
                                      <p:to>
                                        <p:strVal val="visible"/>
                                      </p:to>
                                    </p:set>
                                    <p:animEffect transition="in" filter="fade">
                                      <p:cBhvr>
                                        <p:cTn id="52" dur="500"/>
                                        <p:tgtEl>
                                          <p:spTgt spid="82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5" grpId="0" uiExpand="1" build="p"/>
      <p:bldP spid="826" grpId="0" uiExpand="1" build="p"/>
      <p:bldP spid="827" grpId="0" build="p"/>
      <p:bldP spid="828" grpId="0" build="p"/>
      <p:bldP spid="829" grpId="0" build="p"/>
      <p:bldP spid="830" grpId="0" build="p"/>
      <p:bldP spid="4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8"/>
          <p:cNvSpPr/>
          <p:nvPr/>
        </p:nvSpPr>
        <p:spPr>
          <a:xfrm rot="5400000">
            <a:off x="4518489" y="696704"/>
            <a:ext cx="3758100" cy="3758100"/>
          </a:xfrm>
          <a:prstGeom prst="arc">
            <a:avLst>
              <a:gd name="adj1" fmla="val 16200000"/>
              <a:gd name="adj2" fmla="val 0"/>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rot="-5400000">
            <a:off x="4518489" y="696704"/>
            <a:ext cx="3758100" cy="3758100"/>
          </a:xfrm>
          <a:prstGeom prst="arc">
            <a:avLst>
              <a:gd name="adj1" fmla="val 16200000"/>
              <a:gd name="adj2" fmla="val 0"/>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1" name="Google Shape;771;p38"/>
          <p:cNvPicPr preferRelativeResize="0"/>
          <p:nvPr/>
        </p:nvPicPr>
        <p:blipFill rotWithShape="1">
          <a:blip r:embed="rId3">
            <a:alphaModFix/>
          </a:blip>
          <a:srcRect/>
          <a:stretch/>
        </p:blipFill>
        <p:spPr>
          <a:xfrm>
            <a:off x="4894089" y="1072304"/>
            <a:ext cx="3009600" cy="3009600"/>
          </a:xfrm>
          <a:prstGeom prst="ellipse">
            <a:avLst/>
          </a:prstGeom>
          <a:noFill/>
          <a:ln w="19050" cap="flat" cmpd="sng">
            <a:solidFill>
              <a:schemeClr val="dk1"/>
            </a:solidFill>
            <a:prstDash val="solid"/>
            <a:round/>
            <a:headEnd type="none" w="sm" len="sm"/>
            <a:tailEnd type="none" w="sm" len="sm"/>
          </a:ln>
        </p:spPr>
      </p:pic>
      <p:sp>
        <p:nvSpPr>
          <p:cNvPr id="772" name="Google Shape;772;p38"/>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latin typeface="Britannic Bold" panose="020B0903060703020204" pitchFamily="34" charset="0"/>
              </a:rPr>
              <a:t>Motivation</a:t>
            </a:r>
            <a:endParaRPr dirty="0">
              <a:latin typeface="Britannic Bold" panose="020B0903060703020204" pitchFamily="34" charset="0"/>
            </a:endParaRPr>
          </a:p>
        </p:txBody>
      </p:sp>
      <p:sp>
        <p:nvSpPr>
          <p:cNvPr id="773" name="Google Shape;773;p38"/>
          <p:cNvSpPr txBox="1">
            <a:spLocks noGrp="1"/>
          </p:cNvSpPr>
          <p:nvPr>
            <p:ph type="subTitle" idx="1"/>
          </p:nvPr>
        </p:nvSpPr>
        <p:spPr>
          <a:xfrm flipH="1">
            <a:off x="719650" y="2135350"/>
            <a:ext cx="2818586" cy="1224000"/>
          </a:xfrm>
          <a:prstGeom prst="rect">
            <a:avLst/>
          </a:prstGeom>
        </p:spPr>
        <p:txBody>
          <a:bodyPr spcFirstLastPara="1" wrap="square" lIns="91425" tIns="91425" rIns="91425" bIns="91425" anchor="ctr" anchorCtr="0">
            <a:noAutofit/>
          </a:bodyPr>
          <a:lstStyle/>
          <a:p>
            <a:pPr marL="0" lvl="0" indent="0" algn="ctr"/>
            <a:r>
              <a:rPr lang="en-US" sz="1800" dirty="0" smtClean="0"/>
              <a:t>Create comprehensive </a:t>
            </a:r>
            <a:r>
              <a:rPr lang="en-US" sz="1800" dirty="0"/>
              <a:t>diagnostic AI </a:t>
            </a:r>
            <a:r>
              <a:rPr lang="en-US" sz="1800" dirty="0" smtClean="0"/>
              <a:t>tools </a:t>
            </a:r>
            <a:r>
              <a:rPr lang="en-US" sz="1800" dirty="0"/>
              <a:t>to </a:t>
            </a:r>
            <a:r>
              <a:rPr lang="en-US" sz="1800" dirty="0" smtClean="0"/>
              <a:t>assist </a:t>
            </a:r>
            <a:r>
              <a:rPr lang="en-US" sz="1800" dirty="0"/>
              <a:t>pathologists </a:t>
            </a:r>
            <a:r>
              <a:rPr lang="en-US" sz="1800" dirty="0" smtClean="0"/>
              <a:t>with an automatic detection of tumor/malignant cells</a:t>
            </a:r>
          </a:p>
        </p:txBody>
      </p:sp>
      <p:grpSp>
        <p:nvGrpSpPr>
          <p:cNvPr id="774" name="Google Shape;774;p38"/>
          <p:cNvGrpSpPr/>
          <p:nvPr/>
        </p:nvGrpSpPr>
        <p:grpSpPr>
          <a:xfrm>
            <a:off x="4268817" y="731165"/>
            <a:ext cx="4260143" cy="3691878"/>
            <a:chOff x="4162580" y="767477"/>
            <a:chExt cx="4504751" cy="3903858"/>
          </a:xfrm>
        </p:grpSpPr>
        <p:grpSp>
          <p:nvGrpSpPr>
            <p:cNvPr id="775" name="Google Shape;775;p38"/>
            <p:cNvGrpSpPr/>
            <p:nvPr/>
          </p:nvGrpSpPr>
          <p:grpSpPr>
            <a:xfrm rot="-4199991">
              <a:off x="7286959" y="732325"/>
              <a:ext cx="991168" cy="1522387"/>
              <a:chOff x="10125750" y="947475"/>
              <a:chExt cx="1568000" cy="2408375"/>
            </a:xfrm>
          </p:grpSpPr>
          <p:sp>
            <p:nvSpPr>
              <p:cNvPr id="776" name="Google Shape;776;p38"/>
              <p:cNvSpPr/>
              <p:nvPr/>
            </p:nvSpPr>
            <p:spPr>
              <a:xfrm>
                <a:off x="11132225" y="2283925"/>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11223475" y="2035375"/>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11337175" y="1811450"/>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11384900" y="1622925"/>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11318575" y="990550"/>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11424900" y="1336900"/>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11205925" y="1253750"/>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11086250" y="1539050"/>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10973950" y="1709250"/>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10817800" y="1874550"/>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10723400" y="2043350"/>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10254100" y="2867950"/>
                <a:ext cx="296175" cy="108125"/>
              </a:xfrm>
              <a:custGeom>
                <a:avLst/>
                <a:gdLst/>
                <a:ahLst/>
                <a:cxnLst/>
                <a:rect l="l" t="t" r="r" b="b"/>
                <a:pathLst>
                  <a:path w="11847" h="4325" extrusionOk="0">
                    <a:moveTo>
                      <a:pt x="11847" y="3197"/>
                    </a:moveTo>
                    <a:lnTo>
                      <a:pt x="8086" y="940"/>
                    </a:lnTo>
                    <a:lnTo>
                      <a:pt x="4137" y="188"/>
                    </a:lnTo>
                    <a:lnTo>
                      <a:pt x="0" y="0"/>
                    </a:lnTo>
                    <a:lnTo>
                      <a:pt x="3197" y="2445"/>
                    </a:lnTo>
                    <a:lnTo>
                      <a:pt x="7898" y="4137"/>
                    </a:lnTo>
                    <a:lnTo>
                      <a:pt x="11283" y="4325"/>
                    </a:lnTo>
                    <a:close/>
                  </a:path>
                </a:pathLst>
              </a:custGeom>
              <a:solidFill>
                <a:schemeClr val="accent3"/>
              </a:solidFill>
              <a:ln>
                <a:noFill/>
              </a:ln>
            </p:spPr>
          </p:sp>
          <p:sp>
            <p:nvSpPr>
              <p:cNvPr id="788" name="Google Shape;788;p38"/>
              <p:cNvSpPr/>
              <p:nvPr/>
            </p:nvSpPr>
            <p:spPr>
              <a:xfrm>
                <a:off x="10569100" y="2994900"/>
                <a:ext cx="150450" cy="267975"/>
              </a:xfrm>
              <a:custGeom>
                <a:avLst/>
                <a:gdLst/>
                <a:ahLst/>
                <a:cxnLst/>
                <a:rect l="l" t="t" r="r" b="b"/>
                <a:pathLst>
                  <a:path w="6018" h="10719" extrusionOk="0">
                    <a:moveTo>
                      <a:pt x="752" y="0"/>
                    </a:moveTo>
                    <a:lnTo>
                      <a:pt x="3573" y="2444"/>
                    </a:lnTo>
                    <a:lnTo>
                      <a:pt x="5265" y="6394"/>
                    </a:lnTo>
                    <a:lnTo>
                      <a:pt x="6018" y="10719"/>
                    </a:lnTo>
                    <a:lnTo>
                      <a:pt x="3573" y="8462"/>
                    </a:lnTo>
                    <a:lnTo>
                      <a:pt x="1316" y="4701"/>
                    </a:lnTo>
                    <a:lnTo>
                      <a:pt x="0" y="940"/>
                    </a:lnTo>
                    <a:close/>
                  </a:path>
                </a:pathLst>
              </a:custGeom>
              <a:solidFill>
                <a:schemeClr val="accent3"/>
              </a:solidFill>
              <a:ln>
                <a:noFill/>
              </a:ln>
            </p:spPr>
          </p:sp>
          <p:sp>
            <p:nvSpPr>
              <p:cNvPr id="789" name="Google Shape;789;p38"/>
              <p:cNvSpPr/>
              <p:nvPr/>
            </p:nvSpPr>
            <p:spPr>
              <a:xfrm>
                <a:off x="10700725" y="2891450"/>
                <a:ext cx="385550" cy="131650"/>
              </a:xfrm>
              <a:custGeom>
                <a:avLst/>
                <a:gdLst/>
                <a:ahLst/>
                <a:cxnLst/>
                <a:rect l="l" t="t" r="r" b="b"/>
                <a:pathLst>
                  <a:path w="15422" h="5266" extrusionOk="0">
                    <a:moveTo>
                      <a:pt x="0" y="0"/>
                    </a:moveTo>
                    <a:lnTo>
                      <a:pt x="6959" y="564"/>
                    </a:lnTo>
                    <a:lnTo>
                      <a:pt x="12789" y="3197"/>
                    </a:lnTo>
                    <a:lnTo>
                      <a:pt x="15422" y="5266"/>
                    </a:lnTo>
                    <a:lnTo>
                      <a:pt x="11096" y="5078"/>
                    </a:lnTo>
                    <a:lnTo>
                      <a:pt x="4702" y="3573"/>
                    </a:lnTo>
                    <a:close/>
                  </a:path>
                </a:pathLst>
              </a:custGeom>
              <a:solidFill>
                <a:schemeClr val="accent3"/>
              </a:solidFill>
              <a:ln>
                <a:noFill/>
              </a:ln>
            </p:spPr>
          </p:sp>
          <p:sp>
            <p:nvSpPr>
              <p:cNvPr id="790" name="Google Shape;790;p38"/>
              <p:cNvSpPr/>
              <p:nvPr/>
            </p:nvSpPr>
            <p:spPr>
              <a:xfrm>
                <a:off x="10849375" y="2719000"/>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10990450" y="2504300"/>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10616000" y="2207925"/>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10522300" y="2351100"/>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10412825" y="2588000"/>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10125750" y="947475"/>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8"/>
            <p:cNvGrpSpPr/>
            <p:nvPr/>
          </p:nvGrpSpPr>
          <p:grpSpPr>
            <a:xfrm rot="6600009">
              <a:off x="4551784" y="3184100"/>
              <a:ext cx="991168" cy="1522387"/>
              <a:chOff x="10125750" y="947475"/>
              <a:chExt cx="1568000" cy="2408375"/>
            </a:xfrm>
          </p:grpSpPr>
          <p:sp>
            <p:nvSpPr>
              <p:cNvPr id="797" name="Google Shape;797;p38"/>
              <p:cNvSpPr/>
              <p:nvPr/>
            </p:nvSpPr>
            <p:spPr>
              <a:xfrm>
                <a:off x="11132225" y="2283925"/>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11223475" y="2035375"/>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11337175" y="1811450"/>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11384900" y="1622925"/>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11318575" y="990550"/>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11424900" y="1336900"/>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11205925" y="1253750"/>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11086250" y="1539050"/>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10973950" y="1709250"/>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10817800" y="1874550"/>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10723400" y="2043350"/>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10254100" y="2867950"/>
                <a:ext cx="296175" cy="108125"/>
              </a:xfrm>
              <a:custGeom>
                <a:avLst/>
                <a:gdLst/>
                <a:ahLst/>
                <a:cxnLst/>
                <a:rect l="l" t="t" r="r" b="b"/>
                <a:pathLst>
                  <a:path w="11847" h="4325" extrusionOk="0">
                    <a:moveTo>
                      <a:pt x="11847" y="3197"/>
                    </a:moveTo>
                    <a:lnTo>
                      <a:pt x="8086" y="940"/>
                    </a:lnTo>
                    <a:lnTo>
                      <a:pt x="4137" y="188"/>
                    </a:lnTo>
                    <a:lnTo>
                      <a:pt x="0" y="0"/>
                    </a:lnTo>
                    <a:lnTo>
                      <a:pt x="3197" y="2445"/>
                    </a:lnTo>
                    <a:lnTo>
                      <a:pt x="7898" y="4137"/>
                    </a:lnTo>
                    <a:lnTo>
                      <a:pt x="11283" y="4325"/>
                    </a:lnTo>
                    <a:close/>
                  </a:path>
                </a:pathLst>
              </a:custGeom>
              <a:solidFill>
                <a:schemeClr val="accent3"/>
              </a:solidFill>
              <a:ln>
                <a:noFill/>
              </a:ln>
            </p:spPr>
          </p:sp>
          <p:sp>
            <p:nvSpPr>
              <p:cNvPr id="809" name="Google Shape;809;p38"/>
              <p:cNvSpPr/>
              <p:nvPr/>
            </p:nvSpPr>
            <p:spPr>
              <a:xfrm>
                <a:off x="10569100" y="2994900"/>
                <a:ext cx="150450" cy="267975"/>
              </a:xfrm>
              <a:custGeom>
                <a:avLst/>
                <a:gdLst/>
                <a:ahLst/>
                <a:cxnLst/>
                <a:rect l="l" t="t" r="r" b="b"/>
                <a:pathLst>
                  <a:path w="6018" h="10719" extrusionOk="0">
                    <a:moveTo>
                      <a:pt x="752" y="0"/>
                    </a:moveTo>
                    <a:lnTo>
                      <a:pt x="3573" y="2444"/>
                    </a:lnTo>
                    <a:lnTo>
                      <a:pt x="5265" y="6394"/>
                    </a:lnTo>
                    <a:lnTo>
                      <a:pt x="6018" y="10719"/>
                    </a:lnTo>
                    <a:lnTo>
                      <a:pt x="3573" y="8462"/>
                    </a:lnTo>
                    <a:lnTo>
                      <a:pt x="1316" y="4701"/>
                    </a:lnTo>
                    <a:lnTo>
                      <a:pt x="0" y="940"/>
                    </a:lnTo>
                    <a:close/>
                  </a:path>
                </a:pathLst>
              </a:custGeom>
              <a:solidFill>
                <a:schemeClr val="accent3"/>
              </a:solidFill>
              <a:ln>
                <a:noFill/>
              </a:ln>
            </p:spPr>
          </p:sp>
          <p:sp>
            <p:nvSpPr>
              <p:cNvPr id="810" name="Google Shape;810;p38"/>
              <p:cNvSpPr/>
              <p:nvPr/>
            </p:nvSpPr>
            <p:spPr>
              <a:xfrm>
                <a:off x="10700725" y="2891450"/>
                <a:ext cx="385550" cy="131650"/>
              </a:xfrm>
              <a:custGeom>
                <a:avLst/>
                <a:gdLst/>
                <a:ahLst/>
                <a:cxnLst/>
                <a:rect l="l" t="t" r="r" b="b"/>
                <a:pathLst>
                  <a:path w="15422" h="5266" extrusionOk="0">
                    <a:moveTo>
                      <a:pt x="0" y="0"/>
                    </a:moveTo>
                    <a:lnTo>
                      <a:pt x="6959" y="564"/>
                    </a:lnTo>
                    <a:lnTo>
                      <a:pt x="12789" y="3197"/>
                    </a:lnTo>
                    <a:lnTo>
                      <a:pt x="15422" y="5266"/>
                    </a:lnTo>
                    <a:lnTo>
                      <a:pt x="11096" y="5078"/>
                    </a:lnTo>
                    <a:lnTo>
                      <a:pt x="4702" y="3573"/>
                    </a:lnTo>
                    <a:close/>
                  </a:path>
                </a:pathLst>
              </a:custGeom>
              <a:solidFill>
                <a:schemeClr val="accent3"/>
              </a:solidFill>
              <a:ln>
                <a:noFill/>
              </a:ln>
            </p:spPr>
          </p:sp>
          <p:sp>
            <p:nvSpPr>
              <p:cNvPr id="811" name="Google Shape;811;p38"/>
              <p:cNvSpPr/>
              <p:nvPr/>
            </p:nvSpPr>
            <p:spPr>
              <a:xfrm>
                <a:off x="10849375" y="2719000"/>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10990450" y="2504300"/>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10616000" y="2207925"/>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10522300" y="2351100"/>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10412825" y="2588000"/>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10125750" y="947475"/>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1145325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Britannic Bold" panose="020B0903060703020204" pitchFamily="34" charset="0"/>
              </a:rPr>
              <a:t>Tools</a:t>
            </a:r>
            <a:endParaRPr lang="en-US" dirty="0">
              <a:latin typeface="Britannic Bold" panose="020B0903060703020204" pitchFamily="34" charset="0"/>
            </a:endParaRPr>
          </a:p>
        </p:txBody>
      </p:sp>
      <p:sp>
        <p:nvSpPr>
          <p:cNvPr id="3" name="Rectangle 2"/>
          <p:cNvSpPr/>
          <p:nvPr/>
        </p:nvSpPr>
        <p:spPr>
          <a:xfrm>
            <a:off x="751414" y="1329377"/>
            <a:ext cx="5049971" cy="3770263"/>
          </a:xfrm>
          <a:prstGeom prst="rect">
            <a:avLst/>
          </a:prstGeom>
        </p:spPr>
        <p:txBody>
          <a:bodyPr wrap="square">
            <a:spAutoFit/>
          </a:bodyPr>
          <a:lstStyle/>
          <a:p>
            <a:pPr>
              <a:lnSpc>
                <a:spcPct val="150000"/>
              </a:lnSpc>
              <a:spcBef>
                <a:spcPts val="600"/>
              </a:spcBef>
              <a:spcAft>
                <a:spcPts val="600"/>
              </a:spcAft>
            </a:pPr>
            <a:r>
              <a:rPr lang="en-US" sz="1800" dirty="0">
                <a:solidFill>
                  <a:schemeClr val="bg1">
                    <a:lumMod val="25000"/>
                  </a:schemeClr>
                </a:solidFill>
                <a:latin typeface="Barlow" panose="020B0604020202020204" charset="0"/>
              </a:rPr>
              <a:t>Pandas, Numpy: DataFrame, Transforming data </a:t>
            </a:r>
          </a:p>
          <a:p>
            <a:pPr>
              <a:lnSpc>
                <a:spcPct val="150000"/>
              </a:lnSpc>
              <a:spcBef>
                <a:spcPts val="600"/>
              </a:spcBef>
              <a:spcAft>
                <a:spcPts val="600"/>
              </a:spcAft>
            </a:pPr>
            <a:r>
              <a:rPr lang="en-US" sz="1800" dirty="0" smtClean="0">
                <a:solidFill>
                  <a:schemeClr val="bg1">
                    <a:lumMod val="25000"/>
                  </a:schemeClr>
                </a:solidFill>
                <a:latin typeface="Barlow" panose="020B0604020202020204" charset="0"/>
              </a:rPr>
              <a:t>Matplotlib </a:t>
            </a:r>
            <a:r>
              <a:rPr lang="en-US" sz="1800" dirty="0">
                <a:solidFill>
                  <a:schemeClr val="bg1">
                    <a:lumMod val="25000"/>
                  </a:schemeClr>
                </a:solidFill>
                <a:latin typeface="Barlow" panose="020B0604020202020204" charset="0"/>
              </a:rPr>
              <a:t>&amp; Seaborn : Plot graphs</a:t>
            </a:r>
          </a:p>
          <a:p>
            <a:pPr>
              <a:lnSpc>
                <a:spcPct val="150000"/>
              </a:lnSpc>
              <a:spcBef>
                <a:spcPts val="600"/>
              </a:spcBef>
              <a:spcAft>
                <a:spcPts val="600"/>
              </a:spcAft>
            </a:pPr>
            <a:r>
              <a:rPr lang="en-US" sz="1800" dirty="0" smtClean="0">
                <a:solidFill>
                  <a:srgbClr val="0070C0"/>
                </a:solidFill>
                <a:latin typeface="Barlow" panose="020B0604020202020204" charset="0"/>
              </a:rPr>
              <a:t>Supervised ML Algorithms : Binary Classification </a:t>
            </a:r>
          </a:p>
          <a:p>
            <a:pPr>
              <a:lnSpc>
                <a:spcPct val="150000"/>
              </a:lnSpc>
              <a:spcBef>
                <a:spcPts val="600"/>
              </a:spcBef>
              <a:spcAft>
                <a:spcPts val="600"/>
              </a:spcAft>
            </a:pPr>
            <a:r>
              <a:rPr lang="en-US" sz="1800" dirty="0" smtClean="0">
                <a:solidFill>
                  <a:srgbClr val="0070C0"/>
                </a:solidFill>
                <a:latin typeface="Barlow" panose="020B0604020202020204" charset="0"/>
              </a:rPr>
              <a:t>Tensorflow  &amp; Keras: Deep Learning for Image Classification</a:t>
            </a:r>
          </a:p>
          <a:p>
            <a:pPr>
              <a:lnSpc>
                <a:spcPct val="150000"/>
              </a:lnSpc>
              <a:spcBef>
                <a:spcPts val="600"/>
              </a:spcBef>
              <a:spcAft>
                <a:spcPts val="600"/>
              </a:spcAft>
            </a:pPr>
            <a:r>
              <a:rPr lang="en-US" sz="1800" dirty="0" smtClean="0">
                <a:solidFill>
                  <a:schemeClr val="bg1">
                    <a:lumMod val="25000"/>
                  </a:schemeClr>
                </a:solidFill>
                <a:latin typeface="Barlow" panose="020B0604020202020204" charset="0"/>
              </a:rPr>
              <a:t>Sckit-learn</a:t>
            </a:r>
            <a:r>
              <a:rPr lang="en-US" sz="1800" dirty="0">
                <a:solidFill>
                  <a:schemeClr val="bg1">
                    <a:lumMod val="25000"/>
                  </a:schemeClr>
                </a:solidFill>
                <a:latin typeface="Barlow" panose="020B0604020202020204" charset="0"/>
              </a:rPr>
              <a:t>: Evaluation </a:t>
            </a:r>
            <a:r>
              <a:rPr lang="en-US" sz="1800" dirty="0" smtClean="0">
                <a:solidFill>
                  <a:schemeClr val="bg1">
                    <a:lumMod val="25000"/>
                  </a:schemeClr>
                </a:solidFill>
                <a:latin typeface="Barlow" panose="020B0604020202020204" charset="0"/>
              </a:rPr>
              <a:t>metrics</a:t>
            </a:r>
          </a:p>
          <a:p>
            <a:pPr>
              <a:lnSpc>
                <a:spcPct val="150000"/>
              </a:lnSpc>
              <a:spcBef>
                <a:spcPts val="600"/>
              </a:spcBef>
              <a:spcAft>
                <a:spcPts val="600"/>
              </a:spcAft>
            </a:pPr>
            <a:r>
              <a:rPr lang="en-US" sz="1800" dirty="0" smtClean="0">
                <a:solidFill>
                  <a:schemeClr val="bg1">
                    <a:lumMod val="25000"/>
                  </a:schemeClr>
                </a:solidFill>
                <a:latin typeface="Barlow" panose="020B0604020202020204" charset="0"/>
              </a:rPr>
              <a:t>Flask: Web Application  </a:t>
            </a:r>
            <a:endParaRPr lang="en-US" sz="1800" dirty="0">
              <a:solidFill>
                <a:schemeClr val="bg1">
                  <a:lumMod val="25000"/>
                </a:schemeClr>
              </a:solidFill>
              <a:latin typeface="Barlow" panose="020B0604020202020204" charset="0"/>
            </a:endParaRPr>
          </a:p>
        </p:txBody>
      </p:sp>
      <p:pic>
        <p:nvPicPr>
          <p:cNvPr id="1030" name="Picture 6" descr="How to predict wine-class (wine data) using a keras deep learning model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1385" y="2363732"/>
            <a:ext cx="3083065" cy="170155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6094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4"/>
        <p:cNvGrpSpPr/>
        <p:nvPr/>
      </p:nvGrpSpPr>
      <p:grpSpPr>
        <a:xfrm>
          <a:off x="0" y="0"/>
          <a:ext cx="0" cy="0"/>
          <a:chOff x="0" y="0"/>
          <a:chExt cx="0" cy="0"/>
        </a:xfrm>
      </p:grpSpPr>
      <p:grpSp>
        <p:nvGrpSpPr>
          <p:cNvPr id="915" name="Google Shape;915;p43"/>
          <p:cNvGrpSpPr/>
          <p:nvPr/>
        </p:nvGrpSpPr>
        <p:grpSpPr>
          <a:xfrm>
            <a:off x="5001365" y="551090"/>
            <a:ext cx="3937150" cy="3695313"/>
            <a:chOff x="4735840" y="483994"/>
            <a:chExt cx="3937150" cy="3695313"/>
          </a:xfrm>
        </p:grpSpPr>
        <p:grpSp>
          <p:nvGrpSpPr>
            <p:cNvPr id="916" name="Google Shape;916;p43"/>
            <p:cNvGrpSpPr/>
            <p:nvPr/>
          </p:nvGrpSpPr>
          <p:grpSpPr>
            <a:xfrm rot="-3029405" flipH="1">
              <a:off x="7842361" y="2962278"/>
              <a:ext cx="455641" cy="649763"/>
              <a:chOff x="8229025" y="-95525"/>
              <a:chExt cx="455650" cy="649775"/>
            </a:xfrm>
          </p:grpSpPr>
          <p:sp>
            <p:nvSpPr>
              <p:cNvPr id="917" name="Google Shape;917;p43"/>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3"/>
            <p:cNvGrpSpPr/>
            <p:nvPr/>
          </p:nvGrpSpPr>
          <p:grpSpPr>
            <a:xfrm flipH="1">
              <a:off x="8258565" y="3885106"/>
              <a:ext cx="414425" cy="294200"/>
              <a:chOff x="4636400" y="2655400"/>
              <a:chExt cx="414425" cy="294200"/>
            </a:xfrm>
          </p:grpSpPr>
          <p:sp>
            <p:nvSpPr>
              <p:cNvPr id="926" name="Google Shape;926;p43"/>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43"/>
            <p:cNvGrpSpPr/>
            <p:nvPr/>
          </p:nvGrpSpPr>
          <p:grpSpPr>
            <a:xfrm>
              <a:off x="5748500" y="964200"/>
              <a:ext cx="2294300" cy="3215100"/>
              <a:chOff x="5093025" y="1398200"/>
              <a:chExt cx="2294300" cy="3215100"/>
            </a:xfrm>
          </p:grpSpPr>
          <p:sp>
            <p:nvSpPr>
              <p:cNvPr id="934" name="Google Shape;934;p43"/>
              <p:cNvSpPr/>
              <p:nvPr/>
            </p:nvSpPr>
            <p:spPr>
              <a:xfrm>
                <a:off x="5114225" y="1401650"/>
                <a:ext cx="2257450" cy="3211650"/>
              </a:xfrm>
              <a:custGeom>
                <a:avLst/>
                <a:gdLst/>
                <a:ahLst/>
                <a:cxnLst/>
                <a:rect l="l" t="t" r="r" b="b"/>
                <a:pathLst>
                  <a:path w="90298" h="128466" extrusionOk="0">
                    <a:moveTo>
                      <a:pt x="45104" y="15522"/>
                    </a:moveTo>
                    <a:cubicBezTo>
                      <a:pt x="61061" y="15522"/>
                      <a:pt x="74085" y="28396"/>
                      <a:pt x="74248" y="44378"/>
                    </a:cubicBezTo>
                    <a:cubicBezTo>
                      <a:pt x="74384" y="60454"/>
                      <a:pt x="61414" y="72634"/>
                      <a:pt x="45393" y="73751"/>
                    </a:cubicBezTo>
                    <a:cubicBezTo>
                      <a:pt x="44739" y="73797"/>
                      <a:pt x="44090" y="73819"/>
                      <a:pt x="43448" y="73819"/>
                    </a:cubicBezTo>
                    <a:cubicBezTo>
                      <a:pt x="27927" y="73819"/>
                      <a:pt x="15993" y="60752"/>
                      <a:pt x="16019" y="44896"/>
                    </a:cubicBezTo>
                    <a:cubicBezTo>
                      <a:pt x="16074" y="28847"/>
                      <a:pt x="28826" y="15659"/>
                      <a:pt x="44902" y="15522"/>
                    </a:cubicBezTo>
                    <a:cubicBezTo>
                      <a:pt x="44969" y="15522"/>
                      <a:pt x="45037" y="15522"/>
                      <a:pt x="45104" y="15522"/>
                    </a:cubicBezTo>
                    <a:close/>
                    <a:moveTo>
                      <a:pt x="43521" y="1"/>
                    </a:moveTo>
                    <a:cubicBezTo>
                      <a:pt x="19344" y="1"/>
                      <a:pt x="1" y="20672"/>
                      <a:pt x="215" y="45059"/>
                    </a:cubicBezTo>
                    <a:cubicBezTo>
                      <a:pt x="406" y="67130"/>
                      <a:pt x="16564" y="85386"/>
                      <a:pt x="37627" y="88956"/>
                    </a:cubicBezTo>
                    <a:lnTo>
                      <a:pt x="37709" y="97920"/>
                    </a:lnTo>
                    <a:lnTo>
                      <a:pt x="25583" y="98029"/>
                    </a:lnTo>
                    <a:lnTo>
                      <a:pt x="25719" y="113833"/>
                    </a:lnTo>
                    <a:lnTo>
                      <a:pt x="37818" y="113724"/>
                    </a:lnTo>
                    <a:lnTo>
                      <a:pt x="37954" y="128465"/>
                    </a:lnTo>
                    <a:lnTo>
                      <a:pt x="53785" y="128329"/>
                    </a:lnTo>
                    <a:lnTo>
                      <a:pt x="53649" y="113588"/>
                    </a:lnTo>
                    <a:lnTo>
                      <a:pt x="65747" y="113506"/>
                    </a:lnTo>
                    <a:lnTo>
                      <a:pt x="65611" y="97675"/>
                    </a:lnTo>
                    <a:lnTo>
                      <a:pt x="53512" y="97784"/>
                    </a:lnTo>
                    <a:lnTo>
                      <a:pt x="53431" y="88819"/>
                    </a:lnTo>
                    <a:cubicBezTo>
                      <a:pt x="74412" y="84868"/>
                      <a:pt x="90297" y="66340"/>
                      <a:pt x="90079" y="44242"/>
                    </a:cubicBezTo>
                    <a:cubicBezTo>
                      <a:pt x="89834" y="19773"/>
                      <a:pt x="69453" y="727"/>
                      <a:pt x="44739" y="18"/>
                    </a:cubicBezTo>
                    <a:cubicBezTo>
                      <a:pt x="44331" y="7"/>
                      <a:pt x="43925" y="1"/>
                      <a:pt x="43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5093025" y="1398200"/>
                <a:ext cx="2294300" cy="2233600"/>
              </a:xfrm>
              <a:custGeom>
                <a:avLst/>
                <a:gdLst/>
                <a:ahLst/>
                <a:cxnLst/>
                <a:rect l="l" t="t" r="r" b="b"/>
                <a:pathLst>
                  <a:path w="91772" h="89344" extrusionOk="0">
                    <a:moveTo>
                      <a:pt x="45341" y="1"/>
                    </a:moveTo>
                    <a:cubicBezTo>
                      <a:pt x="38289" y="1"/>
                      <a:pt x="31317" y="1694"/>
                      <a:pt x="25014" y="4979"/>
                    </a:cubicBezTo>
                    <a:cubicBezTo>
                      <a:pt x="17548" y="8930"/>
                      <a:pt x="11254" y="14816"/>
                      <a:pt x="6813" y="22009"/>
                    </a:cubicBezTo>
                    <a:cubicBezTo>
                      <a:pt x="2208" y="29448"/>
                      <a:pt x="1" y="38140"/>
                      <a:pt x="464" y="46886"/>
                    </a:cubicBezTo>
                    <a:cubicBezTo>
                      <a:pt x="1063" y="55851"/>
                      <a:pt x="4251" y="64461"/>
                      <a:pt x="9619" y="71655"/>
                    </a:cubicBezTo>
                    <a:cubicBezTo>
                      <a:pt x="15123" y="79094"/>
                      <a:pt x="22862" y="84952"/>
                      <a:pt x="31717" y="87786"/>
                    </a:cubicBezTo>
                    <a:cubicBezTo>
                      <a:pt x="33897" y="88467"/>
                      <a:pt x="36132" y="88985"/>
                      <a:pt x="38393" y="89339"/>
                    </a:cubicBezTo>
                    <a:cubicBezTo>
                      <a:pt x="38409" y="89342"/>
                      <a:pt x="38424" y="89343"/>
                      <a:pt x="38439" y="89343"/>
                    </a:cubicBezTo>
                    <a:cubicBezTo>
                      <a:pt x="38709" y="89343"/>
                      <a:pt x="38839" y="88900"/>
                      <a:pt x="38529" y="88848"/>
                    </a:cubicBezTo>
                    <a:cubicBezTo>
                      <a:pt x="29292" y="87268"/>
                      <a:pt x="20791" y="82799"/>
                      <a:pt x="14251" y="76096"/>
                    </a:cubicBezTo>
                    <a:cubicBezTo>
                      <a:pt x="8066" y="69775"/>
                      <a:pt x="3788" y="61818"/>
                      <a:pt x="1963" y="53154"/>
                    </a:cubicBezTo>
                    <a:cubicBezTo>
                      <a:pt x="137" y="44570"/>
                      <a:pt x="1063" y="35633"/>
                      <a:pt x="4606" y="27622"/>
                    </a:cubicBezTo>
                    <a:cubicBezTo>
                      <a:pt x="8012" y="19993"/>
                      <a:pt x="13434" y="13453"/>
                      <a:pt x="20273" y="8658"/>
                    </a:cubicBezTo>
                    <a:cubicBezTo>
                      <a:pt x="27221" y="3726"/>
                      <a:pt x="35450" y="946"/>
                      <a:pt x="43952" y="674"/>
                    </a:cubicBezTo>
                    <a:cubicBezTo>
                      <a:pt x="44343" y="664"/>
                      <a:pt x="44734" y="659"/>
                      <a:pt x="45125" y="659"/>
                    </a:cubicBezTo>
                    <a:cubicBezTo>
                      <a:pt x="53415" y="659"/>
                      <a:pt x="61564" y="2862"/>
                      <a:pt x="68720" y="7077"/>
                    </a:cubicBezTo>
                    <a:cubicBezTo>
                      <a:pt x="76268" y="11491"/>
                      <a:pt x="82290" y="18113"/>
                      <a:pt x="85995" y="26015"/>
                    </a:cubicBezTo>
                    <a:cubicBezTo>
                      <a:pt x="89756" y="34025"/>
                      <a:pt x="91145" y="42936"/>
                      <a:pt x="90001" y="51709"/>
                    </a:cubicBezTo>
                    <a:cubicBezTo>
                      <a:pt x="88884" y="60020"/>
                      <a:pt x="85423" y="67840"/>
                      <a:pt x="80001" y="74216"/>
                    </a:cubicBezTo>
                    <a:cubicBezTo>
                      <a:pt x="74769" y="80347"/>
                      <a:pt x="67930" y="84870"/>
                      <a:pt x="60246" y="87241"/>
                    </a:cubicBezTo>
                    <a:cubicBezTo>
                      <a:pt x="58339" y="87813"/>
                      <a:pt x="56404" y="88276"/>
                      <a:pt x="54442" y="88603"/>
                    </a:cubicBezTo>
                    <a:cubicBezTo>
                      <a:pt x="54024" y="88682"/>
                      <a:pt x="54183" y="89288"/>
                      <a:pt x="54582" y="89288"/>
                    </a:cubicBezTo>
                    <a:cubicBezTo>
                      <a:pt x="54599" y="89288"/>
                      <a:pt x="54616" y="89286"/>
                      <a:pt x="54633" y="89284"/>
                    </a:cubicBezTo>
                    <a:cubicBezTo>
                      <a:pt x="62753" y="87949"/>
                      <a:pt x="70355" y="84298"/>
                      <a:pt x="76513" y="78821"/>
                    </a:cubicBezTo>
                    <a:cubicBezTo>
                      <a:pt x="82671" y="73208"/>
                      <a:pt x="87140" y="65987"/>
                      <a:pt x="89401" y="57949"/>
                    </a:cubicBezTo>
                    <a:cubicBezTo>
                      <a:pt x="91772" y="49312"/>
                      <a:pt x="91609" y="40183"/>
                      <a:pt x="88884" y="31655"/>
                    </a:cubicBezTo>
                    <a:cubicBezTo>
                      <a:pt x="86241" y="23208"/>
                      <a:pt x="81200" y="15579"/>
                      <a:pt x="74252" y="10075"/>
                    </a:cubicBezTo>
                    <a:cubicBezTo>
                      <a:pt x="67303" y="4598"/>
                      <a:pt x="58938" y="1192"/>
                      <a:pt x="50164" y="265"/>
                    </a:cubicBezTo>
                    <a:cubicBezTo>
                      <a:pt x="48557" y="88"/>
                      <a:pt x="46947" y="1"/>
                      <a:pt x="45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5497650" y="1776275"/>
                <a:ext cx="1504125" cy="1477425"/>
              </a:xfrm>
              <a:custGeom>
                <a:avLst/>
                <a:gdLst/>
                <a:ahLst/>
                <a:cxnLst/>
                <a:rect l="l" t="t" r="r" b="b"/>
                <a:pathLst>
                  <a:path w="60165" h="59097" extrusionOk="0">
                    <a:moveTo>
                      <a:pt x="29259" y="687"/>
                    </a:moveTo>
                    <a:cubicBezTo>
                      <a:pt x="31820" y="687"/>
                      <a:pt x="34372" y="1024"/>
                      <a:pt x="36868" y="1682"/>
                    </a:cubicBezTo>
                    <a:cubicBezTo>
                      <a:pt x="39865" y="2445"/>
                      <a:pt x="42699" y="3671"/>
                      <a:pt x="45314" y="5306"/>
                    </a:cubicBezTo>
                    <a:cubicBezTo>
                      <a:pt x="47958" y="6941"/>
                      <a:pt x="50274" y="9011"/>
                      <a:pt x="52235" y="11409"/>
                    </a:cubicBezTo>
                    <a:cubicBezTo>
                      <a:pt x="54225" y="13807"/>
                      <a:pt x="55805" y="16477"/>
                      <a:pt x="57004" y="19311"/>
                    </a:cubicBezTo>
                    <a:cubicBezTo>
                      <a:pt x="58230" y="22172"/>
                      <a:pt x="58993" y="25197"/>
                      <a:pt x="59265" y="28276"/>
                    </a:cubicBezTo>
                    <a:cubicBezTo>
                      <a:pt x="59538" y="31273"/>
                      <a:pt x="59184" y="34298"/>
                      <a:pt x="58257" y="37159"/>
                    </a:cubicBezTo>
                    <a:cubicBezTo>
                      <a:pt x="57440" y="39665"/>
                      <a:pt x="56077" y="42009"/>
                      <a:pt x="54606" y="44161"/>
                    </a:cubicBezTo>
                    <a:cubicBezTo>
                      <a:pt x="53162" y="46314"/>
                      <a:pt x="51473" y="48303"/>
                      <a:pt x="49565" y="50074"/>
                    </a:cubicBezTo>
                    <a:cubicBezTo>
                      <a:pt x="45314" y="54025"/>
                      <a:pt x="40028" y="56723"/>
                      <a:pt x="34333" y="57813"/>
                    </a:cubicBezTo>
                    <a:cubicBezTo>
                      <a:pt x="32753" y="58112"/>
                      <a:pt x="31145" y="58330"/>
                      <a:pt x="29538" y="58412"/>
                    </a:cubicBezTo>
                    <a:cubicBezTo>
                      <a:pt x="29430" y="58419"/>
                      <a:pt x="29349" y="58467"/>
                      <a:pt x="29294" y="58535"/>
                    </a:cubicBezTo>
                    <a:lnTo>
                      <a:pt x="29294" y="58535"/>
                    </a:lnTo>
                    <a:cubicBezTo>
                      <a:pt x="28862" y="58556"/>
                      <a:pt x="28430" y="58567"/>
                      <a:pt x="27998" y="58567"/>
                    </a:cubicBezTo>
                    <a:cubicBezTo>
                      <a:pt x="25247" y="58567"/>
                      <a:pt x="22502" y="58146"/>
                      <a:pt x="19892" y="57322"/>
                    </a:cubicBezTo>
                    <a:cubicBezTo>
                      <a:pt x="17385" y="56477"/>
                      <a:pt x="15015" y="55224"/>
                      <a:pt x="12917" y="53644"/>
                    </a:cubicBezTo>
                    <a:cubicBezTo>
                      <a:pt x="10737" y="52063"/>
                      <a:pt x="8802" y="50210"/>
                      <a:pt x="7113" y="48112"/>
                    </a:cubicBezTo>
                    <a:cubicBezTo>
                      <a:pt x="5151" y="45660"/>
                      <a:pt x="3625" y="42908"/>
                      <a:pt x="2562" y="39965"/>
                    </a:cubicBezTo>
                    <a:cubicBezTo>
                      <a:pt x="437" y="34080"/>
                      <a:pt x="246" y="27649"/>
                      <a:pt x="2045" y="21627"/>
                    </a:cubicBezTo>
                    <a:cubicBezTo>
                      <a:pt x="2862" y="18793"/>
                      <a:pt x="4115" y="16123"/>
                      <a:pt x="5723" y="13671"/>
                    </a:cubicBezTo>
                    <a:cubicBezTo>
                      <a:pt x="7303" y="11219"/>
                      <a:pt x="9238" y="9011"/>
                      <a:pt x="11472" y="7131"/>
                    </a:cubicBezTo>
                    <a:cubicBezTo>
                      <a:pt x="16023" y="3262"/>
                      <a:pt x="21745" y="1001"/>
                      <a:pt x="27712" y="728"/>
                    </a:cubicBezTo>
                    <a:cubicBezTo>
                      <a:pt x="28228" y="701"/>
                      <a:pt x="28743" y="687"/>
                      <a:pt x="29259" y="687"/>
                    </a:cubicBezTo>
                    <a:close/>
                    <a:moveTo>
                      <a:pt x="29228" y="1"/>
                    </a:moveTo>
                    <a:cubicBezTo>
                      <a:pt x="27069" y="1"/>
                      <a:pt x="24906" y="243"/>
                      <a:pt x="22780" y="728"/>
                    </a:cubicBezTo>
                    <a:cubicBezTo>
                      <a:pt x="19865" y="1382"/>
                      <a:pt x="17058" y="2554"/>
                      <a:pt x="14497" y="4134"/>
                    </a:cubicBezTo>
                    <a:cubicBezTo>
                      <a:pt x="11963" y="5687"/>
                      <a:pt x="9701" y="7622"/>
                      <a:pt x="7739" y="9856"/>
                    </a:cubicBezTo>
                    <a:cubicBezTo>
                      <a:pt x="3734" y="14461"/>
                      <a:pt x="1173" y="20183"/>
                      <a:pt x="382" y="26259"/>
                    </a:cubicBezTo>
                    <a:cubicBezTo>
                      <a:pt x="1" y="29420"/>
                      <a:pt x="110" y="32635"/>
                      <a:pt x="737" y="35769"/>
                    </a:cubicBezTo>
                    <a:cubicBezTo>
                      <a:pt x="1336" y="38875"/>
                      <a:pt x="2453" y="41872"/>
                      <a:pt x="3979" y="44625"/>
                    </a:cubicBezTo>
                    <a:cubicBezTo>
                      <a:pt x="5532" y="47349"/>
                      <a:pt x="7467" y="49802"/>
                      <a:pt x="9783" y="51900"/>
                    </a:cubicBezTo>
                    <a:cubicBezTo>
                      <a:pt x="11636" y="53616"/>
                      <a:pt x="13679" y="55115"/>
                      <a:pt x="15887" y="56314"/>
                    </a:cubicBezTo>
                    <a:cubicBezTo>
                      <a:pt x="18530" y="57704"/>
                      <a:pt x="21391" y="58575"/>
                      <a:pt x="24333" y="58930"/>
                    </a:cubicBezTo>
                    <a:cubicBezTo>
                      <a:pt x="25363" y="59028"/>
                      <a:pt x="26403" y="59077"/>
                      <a:pt x="27441" y="59077"/>
                    </a:cubicBezTo>
                    <a:cubicBezTo>
                      <a:pt x="28063" y="59077"/>
                      <a:pt x="28685" y="59059"/>
                      <a:pt x="29303" y="59024"/>
                    </a:cubicBezTo>
                    <a:lnTo>
                      <a:pt x="29303" y="59024"/>
                    </a:lnTo>
                    <a:cubicBezTo>
                      <a:pt x="29348" y="59068"/>
                      <a:pt x="29411" y="59096"/>
                      <a:pt x="29491" y="59096"/>
                    </a:cubicBezTo>
                    <a:cubicBezTo>
                      <a:pt x="29506" y="59096"/>
                      <a:pt x="29522" y="59095"/>
                      <a:pt x="29538" y="59093"/>
                    </a:cubicBezTo>
                    <a:cubicBezTo>
                      <a:pt x="32808" y="58930"/>
                      <a:pt x="36050" y="58276"/>
                      <a:pt x="39156" y="57186"/>
                    </a:cubicBezTo>
                    <a:cubicBezTo>
                      <a:pt x="41908" y="56205"/>
                      <a:pt x="44524" y="54843"/>
                      <a:pt x="46895" y="53126"/>
                    </a:cubicBezTo>
                    <a:cubicBezTo>
                      <a:pt x="49129" y="51491"/>
                      <a:pt x="51146" y="49611"/>
                      <a:pt x="52917" y="47513"/>
                    </a:cubicBezTo>
                    <a:cubicBezTo>
                      <a:pt x="54579" y="45524"/>
                      <a:pt x="56023" y="43371"/>
                      <a:pt x="57249" y="41082"/>
                    </a:cubicBezTo>
                    <a:cubicBezTo>
                      <a:pt x="57930" y="39829"/>
                      <a:pt x="58502" y="38521"/>
                      <a:pt x="58938" y="37159"/>
                    </a:cubicBezTo>
                    <a:cubicBezTo>
                      <a:pt x="59429" y="35687"/>
                      <a:pt x="59729" y="34189"/>
                      <a:pt x="59865" y="32663"/>
                    </a:cubicBezTo>
                    <a:cubicBezTo>
                      <a:pt x="60165" y="29556"/>
                      <a:pt x="59892" y="26423"/>
                      <a:pt x="59075" y="23398"/>
                    </a:cubicBezTo>
                    <a:cubicBezTo>
                      <a:pt x="58285" y="20319"/>
                      <a:pt x="57031" y="17377"/>
                      <a:pt x="55369" y="14679"/>
                    </a:cubicBezTo>
                    <a:cubicBezTo>
                      <a:pt x="53734" y="11981"/>
                      <a:pt x="51718" y="9556"/>
                      <a:pt x="49347" y="7458"/>
                    </a:cubicBezTo>
                    <a:cubicBezTo>
                      <a:pt x="46949" y="5387"/>
                      <a:pt x="44252" y="3725"/>
                      <a:pt x="41336" y="2499"/>
                    </a:cubicBezTo>
                    <a:cubicBezTo>
                      <a:pt x="38448" y="1273"/>
                      <a:pt x="35369" y="483"/>
                      <a:pt x="32208" y="156"/>
                    </a:cubicBezTo>
                    <a:cubicBezTo>
                      <a:pt x="31219" y="53"/>
                      <a:pt x="30224" y="1"/>
                      <a:pt x="29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6439750" y="3614800"/>
                <a:ext cx="21825" cy="228850"/>
              </a:xfrm>
              <a:custGeom>
                <a:avLst/>
                <a:gdLst/>
                <a:ahLst/>
                <a:cxnLst/>
                <a:rect l="l" t="t" r="r" b="b"/>
                <a:pathLst>
                  <a:path w="873" h="9154" extrusionOk="0">
                    <a:moveTo>
                      <a:pt x="219" y="0"/>
                    </a:moveTo>
                    <a:cubicBezTo>
                      <a:pt x="199" y="0"/>
                      <a:pt x="178" y="7"/>
                      <a:pt x="164" y="21"/>
                    </a:cubicBezTo>
                    <a:cubicBezTo>
                      <a:pt x="55" y="130"/>
                      <a:pt x="1" y="266"/>
                      <a:pt x="28" y="402"/>
                    </a:cubicBezTo>
                    <a:cubicBezTo>
                      <a:pt x="28" y="539"/>
                      <a:pt x="1" y="702"/>
                      <a:pt x="1" y="866"/>
                    </a:cubicBezTo>
                    <a:lnTo>
                      <a:pt x="1" y="1710"/>
                    </a:lnTo>
                    <a:cubicBezTo>
                      <a:pt x="1" y="2282"/>
                      <a:pt x="28" y="2882"/>
                      <a:pt x="28" y="3454"/>
                    </a:cubicBezTo>
                    <a:cubicBezTo>
                      <a:pt x="83" y="4626"/>
                      <a:pt x="110" y="5770"/>
                      <a:pt x="164" y="6942"/>
                    </a:cubicBezTo>
                    <a:lnTo>
                      <a:pt x="192" y="7896"/>
                    </a:lnTo>
                    <a:cubicBezTo>
                      <a:pt x="192" y="8250"/>
                      <a:pt x="219" y="8577"/>
                      <a:pt x="246" y="8931"/>
                    </a:cubicBezTo>
                    <a:cubicBezTo>
                      <a:pt x="295" y="9053"/>
                      <a:pt x="409" y="9153"/>
                      <a:pt x="550" y="9153"/>
                    </a:cubicBezTo>
                    <a:cubicBezTo>
                      <a:pt x="567" y="9153"/>
                      <a:pt x="583" y="9152"/>
                      <a:pt x="600" y="9149"/>
                    </a:cubicBezTo>
                    <a:cubicBezTo>
                      <a:pt x="737" y="9122"/>
                      <a:pt x="873" y="9013"/>
                      <a:pt x="873" y="8849"/>
                    </a:cubicBezTo>
                    <a:cubicBezTo>
                      <a:pt x="873" y="8549"/>
                      <a:pt x="873" y="8250"/>
                      <a:pt x="846" y="7950"/>
                    </a:cubicBezTo>
                    <a:lnTo>
                      <a:pt x="818" y="7105"/>
                    </a:lnTo>
                    <a:lnTo>
                      <a:pt x="737" y="5361"/>
                    </a:lnTo>
                    <a:cubicBezTo>
                      <a:pt x="709" y="4217"/>
                      <a:pt x="655" y="3045"/>
                      <a:pt x="600" y="1874"/>
                    </a:cubicBezTo>
                    <a:cubicBezTo>
                      <a:pt x="600" y="1547"/>
                      <a:pt x="546" y="1220"/>
                      <a:pt x="519" y="920"/>
                    </a:cubicBezTo>
                    <a:cubicBezTo>
                      <a:pt x="519" y="729"/>
                      <a:pt x="491" y="593"/>
                      <a:pt x="464" y="430"/>
                    </a:cubicBezTo>
                    <a:cubicBezTo>
                      <a:pt x="464" y="348"/>
                      <a:pt x="437" y="266"/>
                      <a:pt x="410" y="184"/>
                    </a:cubicBezTo>
                    <a:cubicBezTo>
                      <a:pt x="382" y="103"/>
                      <a:pt x="355" y="48"/>
                      <a:pt x="273" y="21"/>
                    </a:cubicBezTo>
                    <a:cubicBezTo>
                      <a:pt x="260" y="7"/>
                      <a:pt x="239"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6447250" y="3829200"/>
                <a:ext cx="307250" cy="15325"/>
              </a:xfrm>
              <a:custGeom>
                <a:avLst/>
                <a:gdLst/>
                <a:ahLst/>
                <a:cxnLst/>
                <a:rect l="l" t="t" r="r" b="b"/>
                <a:pathLst>
                  <a:path w="12290" h="613" extrusionOk="0">
                    <a:moveTo>
                      <a:pt x="382" y="1"/>
                    </a:moveTo>
                    <a:cubicBezTo>
                      <a:pt x="1" y="1"/>
                      <a:pt x="1" y="600"/>
                      <a:pt x="382" y="600"/>
                    </a:cubicBezTo>
                    <a:cubicBezTo>
                      <a:pt x="446" y="609"/>
                      <a:pt x="509" y="612"/>
                      <a:pt x="573" y="612"/>
                    </a:cubicBezTo>
                    <a:cubicBezTo>
                      <a:pt x="700" y="612"/>
                      <a:pt x="827" y="600"/>
                      <a:pt x="954" y="600"/>
                    </a:cubicBezTo>
                    <a:lnTo>
                      <a:pt x="9592" y="600"/>
                    </a:lnTo>
                    <a:cubicBezTo>
                      <a:pt x="10028" y="600"/>
                      <a:pt x="10464" y="600"/>
                      <a:pt x="10873" y="573"/>
                    </a:cubicBezTo>
                    <a:cubicBezTo>
                      <a:pt x="11309" y="518"/>
                      <a:pt x="11745" y="491"/>
                      <a:pt x="12208" y="464"/>
                    </a:cubicBezTo>
                    <a:cubicBezTo>
                      <a:pt x="12290" y="437"/>
                      <a:pt x="12290" y="273"/>
                      <a:pt x="12208" y="273"/>
                    </a:cubicBezTo>
                    <a:lnTo>
                      <a:pt x="12208" y="246"/>
                    </a:lnTo>
                    <a:cubicBezTo>
                      <a:pt x="11418" y="164"/>
                      <a:pt x="10682" y="110"/>
                      <a:pt x="9892" y="82"/>
                    </a:cubicBezTo>
                    <a:cubicBezTo>
                      <a:pt x="9129" y="82"/>
                      <a:pt x="8366" y="55"/>
                      <a:pt x="7576" y="55"/>
                    </a:cubicBezTo>
                    <a:lnTo>
                      <a:pt x="2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6748350" y="3837200"/>
                <a:ext cx="14325" cy="401600"/>
              </a:xfrm>
              <a:custGeom>
                <a:avLst/>
                <a:gdLst/>
                <a:ahLst/>
                <a:cxnLst/>
                <a:rect l="l" t="t" r="r" b="b"/>
                <a:pathLst>
                  <a:path w="573" h="16064" extrusionOk="0">
                    <a:moveTo>
                      <a:pt x="246" y="1"/>
                    </a:moveTo>
                    <a:cubicBezTo>
                      <a:pt x="212" y="1"/>
                      <a:pt x="177" y="21"/>
                      <a:pt x="164" y="62"/>
                    </a:cubicBezTo>
                    <a:cubicBezTo>
                      <a:pt x="109" y="307"/>
                      <a:pt x="55" y="553"/>
                      <a:pt x="55" y="798"/>
                    </a:cubicBezTo>
                    <a:cubicBezTo>
                      <a:pt x="28" y="1070"/>
                      <a:pt x="0" y="1316"/>
                      <a:pt x="0" y="1588"/>
                    </a:cubicBezTo>
                    <a:cubicBezTo>
                      <a:pt x="0" y="2106"/>
                      <a:pt x="0" y="2623"/>
                      <a:pt x="0" y="3141"/>
                    </a:cubicBezTo>
                    <a:lnTo>
                      <a:pt x="0" y="6193"/>
                    </a:lnTo>
                    <a:cubicBezTo>
                      <a:pt x="0" y="8237"/>
                      <a:pt x="0" y="10280"/>
                      <a:pt x="28" y="12351"/>
                    </a:cubicBezTo>
                    <a:cubicBezTo>
                      <a:pt x="28" y="13523"/>
                      <a:pt x="28" y="14694"/>
                      <a:pt x="28" y="15839"/>
                    </a:cubicBezTo>
                    <a:cubicBezTo>
                      <a:pt x="55" y="15989"/>
                      <a:pt x="177" y="16064"/>
                      <a:pt x="300" y="16064"/>
                    </a:cubicBezTo>
                    <a:cubicBezTo>
                      <a:pt x="423" y="16064"/>
                      <a:pt x="545" y="15989"/>
                      <a:pt x="573" y="15839"/>
                    </a:cubicBezTo>
                    <a:lnTo>
                      <a:pt x="573" y="9681"/>
                    </a:lnTo>
                    <a:cubicBezTo>
                      <a:pt x="573" y="7610"/>
                      <a:pt x="545" y="5566"/>
                      <a:pt x="518" y="3523"/>
                    </a:cubicBezTo>
                    <a:cubicBezTo>
                      <a:pt x="518" y="2950"/>
                      <a:pt x="518" y="2378"/>
                      <a:pt x="491" y="1779"/>
                    </a:cubicBezTo>
                    <a:cubicBezTo>
                      <a:pt x="491" y="1506"/>
                      <a:pt x="491" y="1207"/>
                      <a:pt x="436" y="934"/>
                    </a:cubicBezTo>
                    <a:cubicBezTo>
                      <a:pt x="436" y="798"/>
                      <a:pt x="409" y="662"/>
                      <a:pt x="409" y="525"/>
                    </a:cubicBezTo>
                    <a:cubicBezTo>
                      <a:pt x="382" y="362"/>
                      <a:pt x="382" y="198"/>
                      <a:pt x="327" y="62"/>
                    </a:cubicBezTo>
                    <a:cubicBezTo>
                      <a:pt x="314" y="21"/>
                      <a:pt x="280"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6456800" y="4225675"/>
                <a:ext cx="304525" cy="19075"/>
              </a:xfrm>
              <a:custGeom>
                <a:avLst/>
                <a:gdLst/>
                <a:ahLst/>
                <a:cxnLst/>
                <a:rect l="l" t="t" r="r" b="b"/>
                <a:pathLst>
                  <a:path w="12181" h="763" extrusionOk="0">
                    <a:moveTo>
                      <a:pt x="10559" y="0"/>
                    </a:moveTo>
                    <a:cubicBezTo>
                      <a:pt x="10306" y="0"/>
                      <a:pt x="10055" y="9"/>
                      <a:pt x="9809" y="27"/>
                    </a:cubicBezTo>
                    <a:lnTo>
                      <a:pt x="7493" y="82"/>
                    </a:lnTo>
                    <a:lnTo>
                      <a:pt x="2888" y="164"/>
                    </a:lnTo>
                    <a:cubicBezTo>
                      <a:pt x="2044" y="164"/>
                      <a:pt x="1172" y="191"/>
                      <a:pt x="300" y="218"/>
                    </a:cubicBezTo>
                    <a:cubicBezTo>
                      <a:pt x="0" y="245"/>
                      <a:pt x="0" y="708"/>
                      <a:pt x="300" y="763"/>
                    </a:cubicBezTo>
                    <a:cubicBezTo>
                      <a:pt x="1826" y="708"/>
                      <a:pt x="3379" y="681"/>
                      <a:pt x="4905" y="627"/>
                    </a:cubicBezTo>
                    <a:lnTo>
                      <a:pt x="9510" y="518"/>
                    </a:lnTo>
                    <a:cubicBezTo>
                      <a:pt x="9918" y="518"/>
                      <a:pt x="10354" y="490"/>
                      <a:pt x="10763" y="463"/>
                    </a:cubicBezTo>
                    <a:cubicBezTo>
                      <a:pt x="11199" y="463"/>
                      <a:pt x="11635" y="409"/>
                      <a:pt x="12071" y="327"/>
                    </a:cubicBezTo>
                    <a:cubicBezTo>
                      <a:pt x="12180" y="300"/>
                      <a:pt x="12180" y="136"/>
                      <a:pt x="12071" y="109"/>
                    </a:cubicBezTo>
                    <a:cubicBezTo>
                      <a:pt x="11581" y="36"/>
                      <a:pt x="11066" y="0"/>
                      <a:pt x="10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6449975" y="4232125"/>
                <a:ext cx="14325" cy="374000"/>
              </a:xfrm>
              <a:custGeom>
                <a:avLst/>
                <a:gdLst/>
                <a:ahLst/>
                <a:cxnLst/>
                <a:rect l="l" t="t" r="r" b="b"/>
                <a:pathLst>
                  <a:path w="573" h="14960" extrusionOk="0">
                    <a:moveTo>
                      <a:pt x="236" y="1"/>
                    </a:moveTo>
                    <a:cubicBezTo>
                      <a:pt x="212" y="1"/>
                      <a:pt x="191" y="14"/>
                      <a:pt x="191" y="42"/>
                    </a:cubicBezTo>
                    <a:lnTo>
                      <a:pt x="164" y="69"/>
                    </a:lnTo>
                    <a:cubicBezTo>
                      <a:pt x="110" y="287"/>
                      <a:pt x="82" y="505"/>
                      <a:pt x="82" y="750"/>
                    </a:cubicBezTo>
                    <a:cubicBezTo>
                      <a:pt x="82" y="995"/>
                      <a:pt x="55" y="1241"/>
                      <a:pt x="28" y="1459"/>
                    </a:cubicBezTo>
                    <a:cubicBezTo>
                      <a:pt x="28" y="1949"/>
                      <a:pt x="1" y="2412"/>
                      <a:pt x="1" y="2903"/>
                    </a:cubicBezTo>
                    <a:lnTo>
                      <a:pt x="1" y="5764"/>
                    </a:lnTo>
                    <a:cubicBezTo>
                      <a:pt x="1" y="7671"/>
                      <a:pt x="1" y="9551"/>
                      <a:pt x="28" y="11459"/>
                    </a:cubicBezTo>
                    <a:cubicBezTo>
                      <a:pt x="1" y="12521"/>
                      <a:pt x="28" y="13611"/>
                      <a:pt x="28" y="14674"/>
                    </a:cubicBezTo>
                    <a:cubicBezTo>
                      <a:pt x="28" y="14865"/>
                      <a:pt x="164" y="14960"/>
                      <a:pt x="300" y="14960"/>
                    </a:cubicBezTo>
                    <a:cubicBezTo>
                      <a:pt x="437" y="14960"/>
                      <a:pt x="573" y="14865"/>
                      <a:pt x="573" y="14674"/>
                    </a:cubicBezTo>
                    <a:cubicBezTo>
                      <a:pt x="573" y="12767"/>
                      <a:pt x="573" y="10859"/>
                      <a:pt x="573" y="8952"/>
                    </a:cubicBezTo>
                    <a:cubicBezTo>
                      <a:pt x="546" y="7044"/>
                      <a:pt x="546" y="5164"/>
                      <a:pt x="518" y="3257"/>
                    </a:cubicBezTo>
                    <a:cubicBezTo>
                      <a:pt x="518" y="2712"/>
                      <a:pt x="491" y="2167"/>
                      <a:pt x="464" y="1649"/>
                    </a:cubicBezTo>
                    <a:cubicBezTo>
                      <a:pt x="464" y="1377"/>
                      <a:pt x="437" y="1104"/>
                      <a:pt x="409" y="832"/>
                    </a:cubicBezTo>
                    <a:cubicBezTo>
                      <a:pt x="409" y="696"/>
                      <a:pt x="409" y="587"/>
                      <a:pt x="382" y="450"/>
                    </a:cubicBezTo>
                    <a:cubicBezTo>
                      <a:pt x="355" y="341"/>
                      <a:pt x="328" y="178"/>
                      <a:pt x="300" y="42"/>
                    </a:cubicBezTo>
                    <a:cubicBezTo>
                      <a:pt x="287" y="14"/>
                      <a:pt x="260"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6063050" y="4599125"/>
                <a:ext cx="400575" cy="12800"/>
              </a:xfrm>
              <a:custGeom>
                <a:avLst/>
                <a:gdLst/>
                <a:ahLst/>
                <a:cxnLst/>
                <a:rect l="l" t="t" r="r" b="b"/>
                <a:pathLst>
                  <a:path w="16023" h="512" extrusionOk="0">
                    <a:moveTo>
                      <a:pt x="464" y="1"/>
                    </a:moveTo>
                    <a:cubicBezTo>
                      <a:pt x="430" y="1"/>
                      <a:pt x="396" y="8"/>
                      <a:pt x="355" y="21"/>
                    </a:cubicBezTo>
                    <a:cubicBezTo>
                      <a:pt x="273" y="21"/>
                      <a:pt x="192" y="48"/>
                      <a:pt x="110" y="103"/>
                    </a:cubicBezTo>
                    <a:cubicBezTo>
                      <a:pt x="1" y="185"/>
                      <a:pt x="1" y="348"/>
                      <a:pt x="110" y="430"/>
                    </a:cubicBezTo>
                    <a:cubicBezTo>
                      <a:pt x="164" y="457"/>
                      <a:pt x="246" y="484"/>
                      <a:pt x="301" y="512"/>
                    </a:cubicBezTo>
                    <a:lnTo>
                      <a:pt x="6295" y="512"/>
                    </a:lnTo>
                    <a:cubicBezTo>
                      <a:pt x="8339" y="512"/>
                      <a:pt x="10382" y="512"/>
                      <a:pt x="12426" y="484"/>
                    </a:cubicBezTo>
                    <a:cubicBezTo>
                      <a:pt x="12998" y="484"/>
                      <a:pt x="13570" y="484"/>
                      <a:pt x="14143" y="457"/>
                    </a:cubicBezTo>
                    <a:lnTo>
                      <a:pt x="14987" y="430"/>
                    </a:lnTo>
                    <a:cubicBezTo>
                      <a:pt x="15287" y="430"/>
                      <a:pt x="15587" y="430"/>
                      <a:pt x="15886" y="403"/>
                    </a:cubicBezTo>
                    <a:cubicBezTo>
                      <a:pt x="16023" y="348"/>
                      <a:pt x="16023" y="130"/>
                      <a:pt x="15886" y="103"/>
                    </a:cubicBezTo>
                    <a:lnTo>
                      <a:pt x="15859" y="130"/>
                    </a:lnTo>
                    <a:cubicBezTo>
                      <a:pt x="15614" y="103"/>
                      <a:pt x="15369" y="76"/>
                      <a:pt x="15096" y="76"/>
                    </a:cubicBezTo>
                    <a:lnTo>
                      <a:pt x="14333" y="48"/>
                    </a:lnTo>
                    <a:cubicBezTo>
                      <a:pt x="13816" y="48"/>
                      <a:pt x="13298" y="48"/>
                      <a:pt x="12780" y="21"/>
                    </a:cubicBezTo>
                    <a:lnTo>
                      <a:pt x="573" y="21"/>
                    </a:lnTo>
                    <a:cubicBezTo>
                      <a:pt x="532" y="8"/>
                      <a:pt x="498"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6054875" y="4245425"/>
                <a:ext cx="12975" cy="365650"/>
              </a:xfrm>
              <a:custGeom>
                <a:avLst/>
                <a:gdLst/>
                <a:ahLst/>
                <a:cxnLst/>
                <a:rect l="l" t="t" r="r" b="b"/>
                <a:pathLst>
                  <a:path w="519" h="14626" extrusionOk="0">
                    <a:moveTo>
                      <a:pt x="273" y="0"/>
                    </a:moveTo>
                    <a:cubicBezTo>
                      <a:pt x="226" y="0"/>
                      <a:pt x="178" y="27"/>
                      <a:pt x="164" y="82"/>
                    </a:cubicBezTo>
                    <a:lnTo>
                      <a:pt x="137" y="82"/>
                    </a:lnTo>
                    <a:cubicBezTo>
                      <a:pt x="83" y="545"/>
                      <a:pt x="55" y="1008"/>
                      <a:pt x="55" y="1472"/>
                    </a:cubicBezTo>
                    <a:lnTo>
                      <a:pt x="55" y="2861"/>
                    </a:lnTo>
                    <a:cubicBezTo>
                      <a:pt x="55" y="3788"/>
                      <a:pt x="55" y="4714"/>
                      <a:pt x="28" y="5641"/>
                    </a:cubicBezTo>
                    <a:cubicBezTo>
                      <a:pt x="1" y="7493"/>
                      <a:pt x="1" y="9346"/>
                      <a:pt x="1" y="11226"/>
                    </a:cubicBezTo>
                    <a:lnTo>
                      <a:pt x="1" y="14360"/>
                    </a:lnTo>
                    <a:cubicBezTo>
                      <a:pt x="1" y="14537"/>
                      <a:pt x="130" y="14626"/>
                      <a:pt x="260" y="14626"/>
                    </a:cubicBezTo>
                    <a:cubicBezTo>
                      <a:pt x="389" y="14626"/>
                      <a:pt x="519" y="14537"/>
                      <a:pt x="519" y="14360"/>
                    </a:cubicBezTo>
                    <a:lnTo>
                      <a:pt x="519" y="8801"/>
                    </a:lnTo>
                    <a:cubicBezTo>
                      <a:pt x="519" y="6921"/>
                      <a:pt x="464" y="5068"/>
                      <a:pt x="464" y="3215"/>
                    </a:cubicBezTo>
                    <a:lnTo>
                      <a:pt x="464" y="1635"/>
                    </a:lnTo>
                    <a:cubicBezTo>
                      <a:pt x="464" y="1117"/>
                      <a:pt x="437" y="600"/>
                      <a:pt x="382" y="82"/>
                    </a:cubicBezTo>
                    <a:cubicBezTo>
                      <a:pt x="369" y="27"/>
                      <a:pt x="321"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5759250" y="4239800"/>
                <a:ext cx="304525" cy="18575"/>
              </a:xfrm>
              <a:custGeom>
                <a:avLst/>
                <a:gdLst/>
                <a:ahLst/>
                <a:cxnLst/>
                <a:rect l="l" t="t" r="r" b="b"/>
                <a:pathLst>
                  <a:path w="12181" h="743" extrusionOk="0">
                    <a:moveTo>
                      <a:pt x="10821" y="0"/>
                    </a:moveTo>
                    <a:cubicBezTo>
                      <a:pt x="10436" y="0"/>
                      <a:pt x="10055" y="7"/>
                      <a:pt x="9673" y="7"/>
                    </a:cubicBezTo>
                    <a:lnTo>
                      <a:pt x="7357" y="62"/>
                    </a:lnTo>
                    <a:lnTo>
                      <a:pt x="2752" y="171"/>
                    </a:lnTo>
                    <a:lnTo>
                      <a:pt x="1444" y="198"/>
                    </a:lnTo>
                    <a:lnTo>
                      <a:pt x="790" y="225"/>
                    </a:lnTo>
                    <a:cubicBezTo>
                      <a:pt x="681" y="225"/>
                      <a:pt x="572" y="225"/>
                      <a:pt x="463" y="252"/>
                    </a:cubicBezTo>
                    <a:cubicBezTo>
                      <a:pt x="409" y="252"/>
                      <a:pt x="382" y="280"/>
                      <a:pt x="327" y="307"/>
                    </a:cubicBezTo>
                    <a:cubicBezTo>
                      <a:pt x="245" y="307"/>
                      <a:pt x="191" y="334"/>
                      <a:pt x="136" y="361"/>
                    </a:cubicBezTo>
                    <a:cubicBezTo>
                      <a:pt x="0" y="389"/>
                      <a:pt x="0" y="607"/>
                      <a:pt x="136" y="634"/>
                    </a:cubicBezTo>
                    <a:cubicBezTo>
                      <a:pt x="327" y="716"/>
                      <a:pt x="518" y="743"/>
                      <a:pt x="709" y="743"/>
                    </a:cubicBezTo>
                    <a:lnTo>
                      <a:pt x="1281" y="716"/>
                    </a:lnTo>
                    <a:lnTo>
                      <a:pt x="2453" y="688"/>
                    </a:lnTo>
                    <a:lnTo>
                      <a:pt x="4769" y="634"/>
                    </a:lnTo>
                    <a:cubicBezTo>
                      <a:pt x="6295" y="579"/>
                      <a:pt x="7820" y="552"/>
                      <a:pt x="9374" y="470"/>
                    </a:cubicBezTo>
                    <a:cubicBezTo>
                      <a:pt x="10245" y="443"/>
                      <a:pt x="11117" y="416"/>
                      <a:pt x="11989" y="307"/>
                    </a:cubicBezTo>
                    <a:cubicBezTo>
                      <a:pt x="12180" y="307"/>
                      <a:pt x="12180" y="34"/>
                      <a:pt x="11989" y="34"/>
                    </a:cubicBezTo>
                    <a:cubicBezTo>
                      <a:pt x="11594" y="7"/>
                      <a:pt x="11206" y="0"/>
                      <a:pt x="10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5753100" y="3851850"/>
                <a:ext cx="18425" cy="403300"/>
              </a:xfrm>
              <a:custGeom>
                <a:avLst/>
                <a:gdLst/>
                <a:ahLst/>
                <a:cxnLst/>
                <a:rect l="l" t="t" r="r" b="b"/>
                <a:pathLst>
                  <a:path w="737" h="16132" extrusionOk="0">
                    <a:moveTo>
                      <a:pt x="478" y="1"/>
                    </a:moveTo>
                    <a:cubicBezTo>
                      <a:pt x="348" y="1"/>
                      <a:pt x="219" y="89"/>
                      <a:pt x="219" y="266"/>
                    </a:cubicBezTo>
                    <a:lnTo>
                      <a:pt x="137" y="6452"/>
                    </a:lnTo>
                    <a:lnTo>
                      <a:pt x="28" y="12610"/>
                    </a:lnTo>
                    <a:cubicBezTo>
                      <a:pt x="28" y="13182"/>
                      <a:pt x="28" y="13781"/>
                      <a:pt x="1" y="14354"/>
                    </a:cubicBezTo>
                    <a:lnTo>
                      <a:pt x="1" y="15198"/>
                    </a:lnTo>
                    <a:lnTo>
                      <a:pt x="1" y="15634"/>
                    </a:lnTo>
                    <a:cubicBezTo>
                      <a:pt x="1" y="15716"/>
                      <a:pt x="28" y="15798"/>
                      <a:pt x="28" y="15879"/>
                    </a:cubicBezTo>
                    <a:cubicBezTo>
                      <a:pt x="55" y="15934"/>
                      <a:pt x="83" y="16016"/>
                      <a:pt x="110" y="16070"/>
                    </a:cubicBezTo>
                    <a:cubicBezTo>
                      <a:pt x="137" y="16111"/>
                      <a:pt x="178" y="16131"/>
                      <a:pt x="219" y="16131"/>
                    </a:cubicBezTo>
                    <a:cubicBezTo>
                      <a:pt x="260" y="16131"/>
                      <a:pt x="301" y="16111"/>
                      <a:pt x="328" y="16070"/>
                    </a:cubicBezTo>
                    <a:cubicBezTo>
                      <a:pt x="382" y="15961"/>
                      <a:pt x="437" y="15852"/>
                      <a:pt x="464" y="15716"/>
                    </a:cubicBezTo>
                    <a:cubicBezTo>
                      <a:pt x="464" y="15580"/>
                      <a:pt x="464" y="15443"/>
                      <a:pt x="491" y="15307"/>
                    </a:cubicBezTo>
                    <a:cubicBezTo>
                      <a:pt x="491" y="15062"/>
                      <a:pt x="519" y="14817"/>
                      <a:pt x="519" y="14544"/>
                    </a:cubicBezTo>
                    <a:cubicBezTo>
                      <a:pt x="519" y="14027"/>
                      <a:pt x="546" y="13536"/>
                      <a:pt x="546" y="12991"/>
                    </a:cubicBezTo>
                    <a:cubicBezTo>
                      <a:pt x="573" y="11983"/>
                      <a:pt x="573" y="10920"/>
                      <a:pt x="600" y="9885"/>
                    </a:cubicBezTo>
                    <a:cubicBezTo>
                      <a:pt x="628" y="7841"/>
                      <a:pt x="655" y="5798"/>
                      <a:pt x="682" y="3727"/>
                    </a:cubicBezTo>
                    <a:lnTo>
                      <a:pt x="737" y="266"/>
                    </a:lnTo>
                    <a:cubicBezTo>
                      <a:pt x="737" y="89"/>
                      <a:pt x="607" y="1"/>
                      <a:pt x="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5759250" y="3843900"/>
                <a:ext cx="304525" cy="15300"/>
              </a:xfrm>
              <a:custGeom>
                <a:avLst/>
                <a:gdLst/>
                <a:ahLst/>
                <a:cxnLst/>
                <a:rect l="l" t="t" r="r" b="b"/>
                <a:pathLst>
                  <a:path w="12181" h="612" extrusionOk="0">
                    <a:moveTo>
                      <a:pt x="10498" y="0"/>
                    </a:moveTo>
                    <a:cubicBezTo>
                      <a:pt x="10252" y="0"/>
                      <a:pt x="10009" y="12"/>
                      <a:pt x="9755" y="12"/>
                    </a:cubicBezTo>
                    <a:lnTo>
                      <a:pt x="7466" y="12"/>
                    </a:lnTo>
                    <a:lnTo>
                      <a:pt x="2916" y="67"/>
                    </a:lnTo>
                    <a:lnTo>
                      <a:pt x="354" y="121"/>
                    </a:lnTo>
                    <a:cubicBezTo>
                      <a:pt x="0" y="121"/>
                      <a:pt x="0" y="612"/>
                      <a:pt x="354" y="612"/>
                    </a:cubicBezTo>
                    <a:lnTo>
                      <a:pt x="4905" y="530"/>
                    </a:lnTo>
                    <a:cubicBezTo>
                      <a:pt x="6431" y="503"/>
                      <a:pt x="7957" y="448"/>
                      <a:pt x="9483" y="394"/>
                    </a:cubicBezTo>
                    <a:cubicBezTo>
                      <a:pt x="9919" y="366"/>
                      <a:pt x="10327" y="366"/>
                      <a:pt x="10763" y="339"/>
                    </a:cubicBezTo>
                    <a:cubicBezTo>
                      <a:pt x="11199" y="339"/>
                      <a:pt x="11635" y="312"/>
                      <a:pt x="12044" y="257"/>
                    </a:cubicBezTo>
                    <a:cubicBezTo>
                      <a:pt x="12180" y="230"/>
                      <a:pt x="12126" y="39"/>
                      <a:pt x="12017" y="39"/>
                    </a:cubicBezTo>
                    <a:cubicBezTo>
                      <a:pt x="11635" y="12"/>
                      <a:pt x="11254" y="12"/>
                      <a:pt x="10872" y="12"/>
                    </a:cubicBezTo>
                    <a:cubicBezTo>
                      <a:pt x="10745" y="3"/>
                      <a:pt x="10621" y="0"/>
                      <a:pt x="10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3"/>
              <p:cNvSpPr/>
              <p:nvPr/>
            </p:nvSpPr>
            <p:spPr>
              <a:xfrm>
                <a:off x="6052150" y="3621600"/>
                <a:ext cx="17075" cy="225500"/>
              </a:xfrm>
              <a:custGeom>
                <a:avLst/>
                <a:gdLst/>
                <a:ahLst/>
                <a:cxnLst/>
                <a:rect l="l" t="t" r="r" b="b"/>
                <a:pathLst>
                  <a:path w="683" h="9020" extrusionOk="0">
                    <a:moveTo>
                      <a:pt x="195" y="1"/>
                    </a:moveTo>
                    <a:cubicBezTo>
                      <a:pt x="144" y="1"/>
                      <a:pt x="96" y="35"/>
                      <a:pt x="83" y="103"/>
                    </a:cubicBezTo>
                    <a:cubicBezTo>
                      <a:pt x="28" y="239"/>
                      <a:pt x="1" y="376"/>
                      <a:pt x="1" y="512"/>
                    </a:cubicBezTo>
                    <a:lnTo>
                      <a:pt x="1" y="975"/>
                    </a:lnTo>
                    <a:cubicBezTo>
                      <a:pt x="1" y="1247"/>
                      <a:pt x="1" y="1520"/>
                      <a:pt x="28" y="1820"/>
                    </a:cubicBezTo>
                    <a:cubicBezTo>
                      <a:pt x="28" y="2392"/>
                      <a:pt x="55" y="2964"/>
                      <a:pt x="55" y="3509"/>
                    </a:cubicBezTo>
                    <a:lnTo>
                      <a:pt x="164" y="6915"/>
                    </a:lnTo>
                    <a:lnTo>
                      <a:pt x="192" y="7869"/>
                    </a:lnTo>
                    <a:lnTo>
                      <a:pt x="192" y="8332"/>
                    </a:lnTo>
                    <a:cubicBezTo>
                      <a:pt x="164" y="8523"/>
                      <a:pt x="192" y="8686"/>
                      <a:pt x="246" y="8877"/>
                    </a:cubicBezTo>
                    <a:cubicBezTo>
                      <a:pt x="273" y="8972"/>
                      <a:pt x="355" y="9020"/>
                      <a:pt x="437" y="9020"/>
                    </a:cubicBezTo>
                    <a:cubicBezTo>
                      <a:pt x="519" y="9020"/>
                      <a:pt x="600" y="8972"/>
                      <a:pt x="628" y="8877"/>
                    </a:cubicBezTo>
                    <a:cubicBezTo>
                      <a:pt x="655" y="8713"/>
                      <a:pt x="682" y="8577"/>
                      <a:pt x="655" y="8441"/>
                    </a:cubicBezTo>
                    <a:lnTo>
                      <a:pt x="655" y="7978"/>
                    </a:lnTo>
                    <a:lnTo>
                      <a:pt x="628" y="7133"/>
                    </a:lnTo>
                    <a:lnTo>
                      <a:pt x="573" y="5444"/>
                    </a:lnTo>
                    <a:cubicBezTo>
                      <a:pt x="546" y="4299"/>
                      <a:pt x="519" y="3155"/>
                      <a:pt x="464" y="2038"/>
                    </a:cubicBezTo>
                    <a:cubicBezTo>
                      <a:pt x="491" y="1384"/>
                      <a:pt x="437" y="730"/>
                      <a:pt x="328" y="103"/>
                    </a:cubicBezTo>
                    <a:cubicBezTo>
                      <a:pt x="301" y="35"/>
                      <a:pt x="24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6719725" y="3864275"/>
                <a:ext cx="17750" cy="328550"/>
              </a:xfrm>
              <a:custGeom>
                <a:avLst/>
                <a:gdLst/>
                <a:ahLst/>
                <a:cxnLst/>
                <a:rect l="l" t="t" r="r" b="b"/>
                <a:pathLst>
                  <a:path w="710" h="13142" extrusionOk="0">
                    <a:moveTo>
                      <a:pt x="120" y="1"/>
                    </a:moveTo>
                    <a:cubicBezTo>
                      <a:pt x="96" y="1"/>
                      <a:pt x="69" y="15"/>
                      <a:pt x="55" y="42"/>
                    </a:cubicBezTo>
                    <a:lnTo>
                      <a:pt x="55" y="15"/>
                    </a:lnTo>
                    <a:cubicBezTo>
                      <a:pt x="28" y="423"/>
                      <a:pt x="1" y="832"/>
                      <a:pt x="28" y="1268"/>
                    </a:cubicBezTo>
                    <a:cubicBezTo>
                      <a:pt x="28" y="1677"/>
                      <a:pt x="28" y="2113"/>
                      <a:pt x="55" y="2521"/>
                    </a:cubicBezTo>
                    <a:cubicBezTo>
                      <a:pt x="55" y="3366"/>
                      <a:pt x="83" y="4211"/>
                      <a:pt x="110" y="5055"/>
                    </a:cubicBezTo>
                    <a:cubicBezTo>
                      <a:pt x="137" y="6745"/>
                      <a:pt x="192" y="8434"/>
                      <a:pt x="246" y="10124"/>
                    </a:cubicBezTo>
                    <a:cubicBezTo>
                      <a:pt x="273" y="11077"/>
                      <a:pt x="301" y="12004"/>
                      <a:pt x="355" y="12957"/>
                    </a:cubicBezTo>
                    <a:cubicBezTo>
                      <a:pt x="355" y="13080"/>
                      <a:pt x="444" y="13141"/>
                      <a:pt x="532" y="13141"/>
                    </a:cubicBezTo>
                    <a:cubicBezTo>
                      <a:pt x="621" y="13141"/>
                      <a:pt x="709" y="13080"/>
                      <a:pt x="709" y="12957"/>
                    </a:cubicBezTo>
                    <a:cubicBezTo>
                      <a:pt x="709" y="11268"/>
                      <a:pt x="628" y="9579"/>
                      <a:pt x="573" y="7889"/>
                    </a:cubicBezTo>
                    <a:cubicBezTo>
                      <a:pt x="491" y="6227"/>
                      <a:pt x="410" y="4538"/>
                      <a:pt x="355" y="2848"/>
                    </a:cubicBezTo>
                    <a:lnTo>
                      <a:pt x="273" y="1431"/>
                    </a:lnTo>
                    <a:cubicBezTo>
                      <a:pt x="273" y="1186"/>
                      <a:pt x="246" y="941"/>
                      <a:pt x="246" y="723"/>
                    </a:cubicBezTo>
                    <a:cubicBezTo>
                      <a:pt x="219" y="478"/>
                      <a:pt x="192" y="260"/>
                      <a:pt x="164" y="42"/>
                    </a:cubicBezTo>
                    <a:cubicBezTo>
                      <a:pt x="164" y="15"/>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3"/>
              <p:cNvSpPr/>
              <p:nvPr/>
            </p:nvSpPr>
            <p:spPr>
              <a:xfrm>
                <a:off x="6702700" y="3871775"/>
                <a:ext cx="8875" cy="153800"/>
              </a:xfrm>
              <a:custGeom>
                <a:avLst/>
                <a:gdLst/>
                <a:ahLst/>
                <a:cxnLst/>
                <a:rect l="l" t="t" r="r" b="b"/>
                <a:pathLst>
                  <a:path w="355" h="6152" extrusionOk="0">
                    <a:moveTo>
                      <a:pt x="106" y="1"/>
                    </a:moveTo>
                    <a:cubicBezTo>
                      <a:pt x="89" y="1"/>
                      <a:pt x="69" y="14"/>
                      <a:pt x="55" y="42"/>
                    </a:cubicBezTo>
                    <a:cubicBezTo>
                      <a:pt x="55" y="232"/>
                      <a:pt x="28" y="423"/>
                      <a:pt x="28" y="641"/>
                    </a:cubicBezTo>
                    <a:cubicBezTo>
                      <a:pt x="28" y="832"/>
                      <a:pt x="28" y="1023"/>
                      <a:pt x="28" y="1213"/>
                    </a:cubicBezTo>
                    <a:lnTo>
                      <a:pt x="28" y="2385"/>
                    </a:lnTo>
                    <a:lnTo>
                      <a:pt x="28" y="4783"/>
                    </a:lnTo>
                    <a:lnTo>
                      <a:pt x="28" y="5437"/>
                    </a:lnTo>
                    <a:lnTo>
                      <a:pt x="28" y="5764"/>
                    </a:lnTo>
                    <a:cubicBezTo>
                      <a:pt x="1" y="5873"/>
                      <a:pt x="28" y="5982"/>
                      <a:pt x="82" y="6091"/>
                    </a:cubicBezTo>
                    <a:cubicBezTo>
                      <a:pt x="96" y="6131"/>
                      <a:pt x="137" y="6152"/>
                      <a:pt x="181" y="6152"/>
                    </a:cubicBezTo>
                    <a:cubicBezTo>
                      <a:pt x="226" y="6152"/>
                      <a:pt x="273" y="6131"/>
                      <a:pt x="300" y="6091"/>
                    </a:cubicBezTo>
                    <a:cubicBezTo>
                      <a:pt x="355" y="5900"/>
                      <a:pt x="355" y="5709"/>
                      <a:pt x="328" y="5518"/>
                    </a:cubicBezTo>
                    <a:lnTo>
                      <a:pt x="328" y="4919"/>
                    </a:lnTo>
                    <a:lnTo>
                      <a:pt x="300" y="3747"/>
                    </a:lnTo>
                    <a:cubicBezTo>
                      <a:pt x="273" y="2957"/>
                      <a:pt x="246" y="2167"/>
                      <a:pt x="219" y="1377"/>
                    </a:cubicBezTo>
                    <a:cubicBezTo>
                      <a:pt x="219" y="1159"/>
                      <a:pt x="219" y="941"/>
                      <a:pt x="191" y="723"/>
                    </a:cubicBezTo>
                    <a:cubicBezTo>
                      <a:pt x="164" y="505"/>
                      <a:pt x="164" y="260"/>
                      <a:pt x="137" y="42"/>
                    </a:cubicBezTo>
                    <a:cubicBezTo>
                      <a:pt x="137" y="14"/>
                      <a:pt x="123"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6702025" y="4038325"/>
                <a:ext cx="11950" cy="148025"/>
              </a:xfrm>
              <a:custGeom>
                <a:avLst/>
                <a:gdLst/>
                <a:ahLst/>
                <a:cxnLst/>
                <a:rect l="l" t="t" r="r" b="b"/>
                <a:pathLst>
                  <a:path w="478" h="5921" extrusionOk="0">
                    <a:moveTo>
                      <a:pt x="82" y="1"/>
                    </a:moveTo>
                    <a:cubicBezTo>
                      <a:pt x="28" y="164"/>
                      <a:pt x="0" y="328"/>
                      <a:pt x="0" y="519"/>
                    </a:cubicBezTo>
                    <a:lnTo>
                      <a:pt x="0" y="1091"/>
                    </a:lnTo>
                    <a:lnTo>
                      <a:pt x="28" y="2208"/>
                    </a:lnTo>
                    <a:cubicBezTo>
                      <a:pt x="55" y="2971"/>
                      <a:pt x="82" y="3734"/>
                      <a:pt x="109" y="4497"/>
                    </a:cubicBezTo>
                    <a:lnTo>
                      <a:pt x="164" y="5777"/>
                    </a:lnTo>
                    <a:cubicBezTo>
                      <a:pt x="164" y="5873"/>
                      <a:pt x="246" y="5920"/>
                      <a:pt x="324" y="5920"/>
                    </a:cubicBezTo>
                    <a:cubicBezTo>
                      <a:pt x="402" y="5920"/>
                      <a:pt x="477" y="5873"/>
                      <a:pt x="464" y="5777"/>
                    </a:cubicBezTo>
                    <a:cubicBezTo>
                      <a:pt x="409" y="4252"/>
                      <a:pt x="355" y="2753"/>
                      <a:pt x="300" y="1227"/>
                    </a:cubicBezTo>
                    <a:cubicBezTo>
                      <a:pt x="300" y="1009"/>
                      <a:pt x="273" y="818"/>
                      <a:pt x="246" y="600"/>
                    </a:cubicBezTo>
                    <a:cubicBezTo>
                      <a:pt x="246" y="382"/>
                      <a:pt x="191" y="192"/>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6687725" y="3880875"/>
                <a:ext cx="6825" cy="206525"/>
              </a:xfrm>
              <a:custGeom>
                <a:avLst/>
                <a:gdLst/>
                <a:ahLst/>
                <a:cxnLst/>
                <a:rect l="l" t="t" r="r" b="b"/>
                <a:pathLst>
                  <a:path w="273" h="8261" extrusionOk="0">
                    <a:moveTo>
                      <a:pt x="86" y="0"/>
                    </a:moveTo>
                    <a:cubicBezTo>
                      <a:pt x="69" y="0"/>
                      <a:pt x="55" y="9"/>
                      <a:pt x="55" y="32"/>
                    </a:cubicBezTo>
                    <a:cubicBezTo>
                      <a:pt x="28" y="277"/>
                      <a:pt x="0" y="550"/>
                      <a:pt x="0" y="822"/>
                    </a:cubicBezTo>
                    <a:lnTo>
                      <a:pt x="0" y="1585"/>
                    </a:lnTo>
                    <a:lnTo>
                      <a:pt x="0" y="3193"/>
                    </a:lnTo>
                    <a:cubicBezTo>
                      <a:pt x="0" y="4255"/>
                      <a:pt x="28" y="5318"/>
                      <a:pt x="28" y="6381"/>
                    </a:cubicBezTo>
                    <a:lnTo>
                      <a:pt x="28" y="7716"/>
                    </a:lnTo>
                    <a:cubicBezTo>
                      <a:pt x="0" y="7852"/>
                      <a:pt x="0" y="8015"/>
                      <a:pt x="28" y="8179"/>
                    </a:cubicBezTo>
                    <a:cubicBezTo>
                      <a:pt x="41" y="8233"/>
                      <a:pt x="89" y="8261"/>
                      <a:pt x="140" y="8261"/>
                    </a:cubicBezTo>
                    <a:cubicBezTo>
                      <a:pt x="191" y="8261"/>
                      <a:pt x="246" y="8233"/>
                      <a:pt x="273" y="8179"/>
                    </a:cubicBezTo>
                    <a:cubicBezTo>
                      <a:pt x="273" y="7906"/>
                      <a:pt x="273" y="7634"/>
                      <a:pt x="273" y="7361"/>
                    </a:cubicBezTo>
                    <a:lnTo>
                      <a:pt x="273" y="6571"/>
                    </a:lnTo>
                    <a:lnTo>
                      <a:pt x="273" y="4991"/>
                    </a:lnTo>
                    <a:cubicBezTo>
                      <a:pt x="273" y="3928"/>
                      <a:pt x="273" y="2866"/>
                      <a:pt x="246" y="1803"/>
                    </a:cubicBezTo>
                    <a:cubicBezTo>
                      <a:pt x="246" y="1503"/>
                      <a:pt x="246" y="1203"/>
                      <a:pt x="218" y="904"/>
                    </a:cubicBezTo>
                    <a:cubicBezTo>
                      <a:pt x="218" y="631"/>
                      <a:pt x="191" y="332"/>
                      <a:pt x="137" y="32"/>
                    </a:cubicBezTo>
                    <a:cubicBezTo>
                      <a:pt x="137" y="16"/>
                      <a:pt x="109"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6422050" y="4314900"/>
                <a:ext cx="10925" cy="239800"/>
              </a:xfrm>
              <a:custGeom>
                <a:avLst/>
                <a:gdLst/>
                <a:ahLst/>
                <a:cxnLst/>
                <a:rect l="l" t="t" r="r" b="b"/>
                <a:pathLst>
                  <a:path w="437" h="9592" extrusionOk="0">
                    <a:moveTo>
                      <a:pt x="273" y="0"/>
                    </a:moveTo>
                    <a:cubicBezTo>
                      <a:pt x="191" y="300"/>
                      <a:pt x="164" y="600"/>
                      <a:pt x="137" y="900"/>
                    </a:cubicBezTo>
                    <a:cubicBezTo>
                      <a:pt x="137" y="1227"/>
                      <a:pt x="110" y="1526"/>
                      <a:pt x="110" y="1826"/>
                    </a:cubicBezTo>
                    <a:cubicBezTo>
                      <a:pt x="82" y="2453"/>
                      <a:pt x="82" y="3052"/>
                      <a:pt x="55" y="3679"/>
                    </a:cubicBezTo>
                    <a:cubicBezTo>
                      <a:pt x="28" y="4905"/>
                      <a:pt x="28" y="6131"/>
                      <a:pt x="1" y="7330"/>
                    </a:cubicBezTo>
                    <a:lnTo>
                      <a:pt x="1" y="8366"/>
                    </a:lnTo>
                    <a:cubicBezTo>
                      <a:pt x="1" y="8720"/>
                      <a:pt x="1" y="9074"/>
                      <a:pt x="1" y="9428"/>
                    </a:cubicBezTo>
                    <a:cubicBezTo>
                      <a:pt x="14" y="9537"/>
                      <a:pt x="103" y="9592"/>
                      <a:pt x="191" y="9592"/>
                    </a:cubicBezTo>
                    <a:cubicBezTo>
                      <a:pt x="280" y="9592"/>
                      <a:pt x="368" y="9537"/>
                      <a:pt x="382" y="9428"/>
                    </a:cubicBezTo>
                    <a:cubicBezTo>
                      <a:pt x="409" y="9101"/>
                      <a:pt x="409" y="8802"/>
                      <a:pt x="409" y="8475"/>
                    </a:cubicBezTo>
                    <a:lnTo>
                      <a:pt x="409" y="7575"/>
                    </a:lnTo>
                    <a:lnTo>
                      <a:pt x="409" y="5723"/>
                    </a:lnTo>
                    <a:cubicBezTo>
                      <a:pt x="409" y="4496"/>
                      <a:pt x="437" y="3270"/>
                      <a:pt x="409" y="2044"/>
                    </a:cubicBezTo>
                    <a:cubicBezTo>
                      <a:pt x="409" y="1717"/>
                      <a:pt x="409" y="1363"/>
                      <a:pt x="382" y="1036"/>
                    </a:cubicBezTo>
                    <a:cubicBezTo>
                      <a:pt x="355" y="682"/>
                      <a:pt x="328" y="355"/>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6405700" y="4327675"/>
                <a:ext cx="8875" cy="54375"/>
              </a:xfrm>
              <a:custGeom>
                <a:avLst/>
                <a:gdLst/>
                <a:ahLst/>
                <a:cxnLst/>
                <a:rect l="l" t="t" r="r" b="b"/>
                <a:pathLst>
                  <a:path w="355" h="2175" extrusionOk="0">
                    <a:moveTo>
                      <a:pt x="297" y="0"/>
                    </a:moveTo>
                    <a:cubicBezTo>
                      <a:pt x="266" y="0"/>
                      <a:pt x="232" y="21"/>
                      <a:pt x="219" y="62"/>
                    </a:cubicBezTo>
                    <a:lnTo>
                      <a:pt x="246" y="62"/>
                    </a:lnTo>
                    <a:cubicBezTo>
                      <a:pt x="191" y="389"/>
                      <a:pt x="137" y="743"/>
                      <a:pt x="82" y="1070"/>
                    </a:cubicBezTo>
                    <a:cubicBezTo>
                      <a:pt x="82" y="1233"/>
                      <a:pt x="55" y="1424"/>
                      <a:pt x="28" y="1588"/>
                    </a:cubicBezTo>
                    <a:cubicBezTo>
                      <a:pt x="1" y="1751"/>
                      <a:pt x="1" y="1915"/>
                      <a:pt x="1" y="2078"/>
                    </a:cubicBezTo>
                    <a:cubicBezTo>
                      <a:pt x="16" y="2139"/>
                      <a:pt x="74" y="2175"/>
                      <a:pt x="132" y="2175"/>
                    </a:cubicBezTo>
                    <a:cubicBezTo>
                      <a:pt x="177" y="2175"/>
                      <a:pt x="222" y="2153"/>
                      <a:pt x="246" y="2105"/>
                    </a:cubicBezTo>
                    <a:cubicBezTo>
                      <a:pt x="273" y="2024"/>
                      <a:pt x="300" y="1942"/>
                      <a:pt x="300" y="1860"/>
                    </a:cubicBezTo>
                    <a:lnTo>
                      <a:pt x="300" y="1615"/>
                    </a:lnTo>
                    <a:lnTo>
                      <a:pt x="328" y="1097"/>
                    </a:lnTo>
                    <a:cubicBezTo>
                      <a:pt x="328" y="743"/>
                      <a:pt x="328" y="416"/>
                      <a:pt x="355" y="62"/>
                    </a:cubicBezTo>
                    <a:cubicBezTo>
                      <a:pt x="355" y="21"/>
                      <a:pt x="328"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6082125" y="4237075"/>
                <a:ext cx="10250" cy="184800"/>
              </a:xfrm>
              <a:custGeom>
                <a:avLst/>
                <a:gdLst/>
                <a:ahLst/>
                <a:cxnLst/>
                <a:rect l="l" t="t" r="r" b="b"/>
                <a:pathLst>
                  <a:path w="410" h="7392" extrusionOk="0">
                    <a:moveTo>
                      <a:pt x="123" y="0"/>
                    </a:moveTo>
                    <a:cubicBezTo>
                      <a:pt x="96" y="0"/>
                      <a:pt x="69" y="21"/>
                      <a:pt x="55" y="62"/>
                    </a:cubicBezTo>
                    <a:cubicBezTo>
                      <a:pt x="28" y="280"/>
                      <a:pt x="1" y="525"/>
                      <a:pt x="28" y="743"/>
                    </a:cubicBezTo>
                    <a:lnTo>
                      <a:pt x="28" y="1451"/>
                    </a:lnTo>
                    <a:lnTo>
                      <a:pt x="28" y="2896"/>
                    </a:lnTo>
                    <a:cubicBezTo>
                      <a:pt x="28" y="3822"/>
                      <a:pt x="55" y="4748"/>
                      <a:pt x="55" y="5702"/>
                    </a:cubicBezTo>
                    <a:lnTo>
                      <a:pt x="55" y="6492"/>
                    </a:lnTo>
                    <a:lnTo>
                      <a:pt x="55" y="6874"/>
                    </a:lnTo>
                    <a:cubicBezTo>
                      <a:pt x="83" y="7010"/>
                      <a:pt x="83" y="7146"/>
                      <a:pt x="137" y="7310"/>
                    </a:cubicBezTo>
                    <a:cubicBezTo>
                      <a:pt x="151" y="7364"/>
                      <a:pt x="205" y="7391"/>
                      <a:pt x="260" y="7391"/>
                    </a:cubicBezTo>
                    <a:cubicBezTo>
                      <a:pt x="314" y="7391"/>
                      <a:pt x="369" y="7364"/>
                      <a:pt x="382" y="7310"/>
                    </a:cubicBezTo>
                    <a:cubicBezTo>
                      <a:pt x="410" y="7173"/>
                      <a:pt x="410" y="7064"/>
                      <a:pt x="410" y="6955"/>
                    </a:cubicBezTo>
                    <a:lnTo>
                      <a:pt x="410" y="6574"/>
                    </a:lnTo>
                    <a:lnTo>
                      <a:pt x="410" y="5866"/>
                    </a:lnTo>
                    <a:lnTo>
                      <a:pt x="382" y="4449"/>
                    </a:lnTo>
                    <a:cubicBezTo>
                      <a:pt x="355" y="3522"/>
                      <a:pt x="328" y="2569"/>
                      <a:pt x="301" y="1642"/>
                    </a:cubicBezTo>
                    <a:cubicBezTo>
                      <a:pt x="301" y="1370"/>
                      <a:pt x="301" y="1097"/>
                      <a:pt x="273" y="825"/>
                    </a:cubicBezTo>
                    <a:cubicBezTo>
                      <a:pt x="273" y="579"/>
                      <a:pt x="246" y="307"/>
                      <a:pt x="192" y="62"/>
                    </a:cubicBezTo>
                    <a:cubicBezTo>
                      <a:pt x="178" y="21"/>
                      <a:pt x="151"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6105975" y="4248325"/>
                <a:ext cx="8200" cy="134200"/>
              </a:xfrm>
              <a:custGeom>
                <a:avLst/>
                <a:gdLst/>
                <a:ahLst/>
                <a:cxnLst/>
                <a:rect l="l" t="t" r="r" b="b"/>
                <a:pathLst>
                  <a:path w="328" h="5368" extrusionOk="0">
                    <a:moveTo>
                      <a:pt x="218" y="0"/>
                    </a:moveTo>
                    <a:cubicBezTo>
                      <a:pt x="205" y="0"/>
                      <a:pt x="191" y="7"/>
                      <a:pt x="191" y="20"/>
                    </a:cubicBezTo>
                    <a:cubicBezTo>
                      <a:pt x="109" y="456"/>
                      <a:pt x="82" y="892"/>
                      <a:pt x="82" y="1356"/>
                    </a:cubicBezTo>
                    <a:cubicBezTo>
                      <a:pt x="82" y="1792"/>
                      <a:pt x="55" y="2228"/>
                      <a:pt x="28" y="2663"/>
                    </a:cubicBezTo>
                    <a:lnTo>
                      <a:pt x="0" y="3971"/>
                    </a:lnTo>
                    <a:lnTo>
                      <a:pt x="0" y="4653"/>
                    </a:lnTo>
                    <a:lnTo>
                      <a:pt x="0" y="5007"/>
                    </a:lnTo>
                    <a:cubicBezTo>
                      <a:pt x="0" y="5116"/>
                      <a:pt x="0" y="5225"/>
                      <a:pt x="55" y="5307"/>
                    </a:cubicBezTo>
                    <a:cubicBezTo>
                      <a:pt x="82" y="5347"/>
                      <a:pt x="123" y="5368"/>
                      <a:pt x="164" y="5368"/>
                    </a:cubicBezTo>
                    <a:cubicBezTo>
                      <a:pt x="205" y="5368"/>
                      <a:pt x="246" y="5347"/>
                      <a:pt x="273" y="5307"/>
                    </a:cubicBezTo>
                    <a:cubicBezTo>
                      <a:pt x="300" y="5225"/>
                      <a:pt x="327" y="5116"/>
                      <a:pt x="327" y="5007"/>
                    </a:cubicBezTo>
                    <a:lnTo>
                      <a:pt x="327" y="4653"/>
                    </a:lnTo>
                    <a:lnTo>
                      <a:pt x="327" y="3971"/>
                    </a:lnTo>
                    <a:lnTo>
                      <a:pt x="327" y="2663"/>
                    </a:lnTo>
                    <a:lnTo>
                      <a:pt x="327" y="1356"/>
                    </a:lnTo>
                    <a:cubicBezTo>
                      <a:pt x="327" y="920"/>
                      <a:pt x="300" y="456"/>
                      <a:pt x="246" y="20"/>
                    </a:cubicBezTo>
                    <a:cubicBezTo>
                      <a:pt x="246" y="7"/>
                      <a:pt x="232"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5785125" y="4015000"/>
                <a:ext cx="9575" cy="196900"/>
              </a:xfrm>
              <a:custGeom>
                <a:avLst/>
                <a:gdLst/>
                <a:ahLst/>
                <a:cxnLst/>
                <a:rect l="l" t="t" r="r" b="b"/>
                <a:pathLst>
                  <a:path w="383" h="7876" extrusionOk="0">
                    <a:moveTo>
                      <a:pt x="174" y="1"/>
                    </a:moveTo>
                    <a:cubicBezTo>
                      <a:pt x="151" y="1"/>
                      <a:pt x="123" y="21"/>
                      <a:pt x="110" y="62"/>
                    </a:cubicBezTo>
                    <a:cubicBezTo>
                      <a:pt x="82" y="171"/>
                      <a:pt x="55" y="280"/>
                      <a:pt x="55" y="416"/>
                    </a:cubicBezTo>
                    <a:cubicBezTo>
                      <a:pt x="55" y="552"/>
                      <a:pt x="28" y="661"/>
                      <a:pt x="28" y="798"/>
                    </a:cubicBezTo>
                    <a:cubicBezTo>
                      <a:pt x="28" y="1043"/>
                      <a:pt x="28" y="1315"/>
                      <a:pt x="1" y="1561"/>
                    </a:cubicBezTo>
                    <a:cubicBezTo>
                      <a:pt x="1" y="2051"/>
                      <a:pt x="1" y="2569"/>
                      <a:pt x="1" y="3059"/>
                    </a:cubicBezTo>
                    <a:lnTo>
                      <a:pt x="1" y="6056"/>
                    </a:lnTo>
                    <a:lnTo>
                      <a:pt x="1" y="6928"/>
                    </a:lnTo>
                    <a:lnTo>
                      <a:pt x="1" y="7337"/>
                    </a:lnTo>
                    <a:cubicBezTo>
                      <a:pt x="1" y="7473"/>
                      <a:pt x="28" y="7637"/>
                      <a:pt x="55" y="7773"/>
                    </a:cubicBezTo>
                    <a:cubicBezTo>
                      <a:pt x="82" y="7841"/>
                      <a:pt x="144" y="7875"/>
                      <a:pt x="202" y="7875"/>
                    </a:cubicBezTo>
                    <a:cubicBezTo>
                      <a:pt x="260" y="7875"/>
                      <a:pt x="314" y="7841"/>
                      <a:pt x="328" y="7773"/>
                    </a:cubicBezTo>
                    <a:cubicBezTo>
                      <a:pt x="355" y="7664"/>
                      <a:pt x="382" y="7528"/>
                      <a:pt x="382" y="7392"/>
                    </a:cubicBezTo>
                    <a:lnTo>
                      <a:pt x="382" y="7010"/>
                    </a:lnTo>
                    <a:lnTo>
                      <a:pt x="382" y="6247"/>
                    </a:lnTo>
                    <a:lnTo>
                      <a:pt x="382" y="4749"/>
                    </a:lnTo>
                    <a:cubicBezTo>
                      <a:pt x="382" y="3740"/>
                      <a:pt x="382" y="2759"/>
                      <a:pt x="355" y="1751"/>
                    </a:cubicBezTo>
                    <a:cubicBezTo>
                      <a:pt x="355" y="1452"/>
                      <a:pt x="355" y="1179"/>
                      <a:pt x="328" y="907"/>
                    </a:cubicBezTo>
                    <a:cubicBezTo>
                      <a:pt x="328" y="770"/>
                      <a:pt x="300" y="607"/>
                      <a:pt x="273" y="471"/>
                    </a:cubicBezTo>
                    <a:cubicBezTo>
                      <a:pt x="273" y="334"/>
                      <a:pt x="273" y="198"/>
                      <a:pt x="219" y="62"/>
                    </a:cubicBezTo>
                    <a:cubicBezTo>
                      <a:pt x="219" y="21"/>
                      <a:pt x="198"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5804875" y="3995600"/>
                <a:ext cx="8900" cy="113250"/>
              </a:xfrm>
              <a:custGeom>
                <a:avLst/>
                <a:gdLst/>
                <a:ahLst/>
                <a:cxnLst/>
                <a:rect l="l" t="t" r="r" b="b"/>
                <a:pathLst>
                  <a:path w="356" h="4530" extrusionOk="0">
                    <a:moveTo>
                      <a:pt x="232" y="0"/>
                    </a:moveTo>
                    <a:cubicBezTo>
                      <a:pt x="219" y="0"/>
                      <a:pt x="205" y="7"/>
                      <a:pt x="192" y="20"/>
                    </a:cubicBezTo>
                    <a:lnTo>
                      <a:pt x="164" y="20"/>
                    </a:lnTo>
                    <a:cubicBezTo>
                      <a:pt x="110" y="102"/>
                      <a:pt x="83" y="184"/>
                      <a:pt x="110" y="266"/>
                    </a:cubicBezTo>
                    <a:cubicBezTo>
                      <a:pt x="110" y="375"/>
                      <a:pt x="83" y="484"/>
                      <a:pt x="83" y="565"/>
                    </a:cubicBezTo>
                    <a:cubicBezTo>
                      <a:pt x="83" y="756"/>
                      <a:pt x="55" y="947"/>
                      <a:pt x="55" y="1138"/>
                    </a:cubicBezTo>
                    <a:lnTo>
                      <a:pt x="28" y="2255"/>
                    </a:lnTo>
                    <a:cubicBezTo>
                      <a:pt x="28" y="2636"/>
                      <a:pt x="28" y="2990"/>
                      <a:pt x="1" y="3372"/>
                    </a:cubicBezTo>
                    <a:lnTo>
                      <a:pt x="1" y="3917"/>
                    </a:lnTo>
                    <a:cubicBezTo>
                      <a:pt x="1" y="4108"/>
                      <a:pt x="28" y="4298"/>
                      <a:pt x="110" y="4489"/>
                    </a:cubicBezTo>
                    <a:cubicBezTo>
                      <a:pt x="123" y="4516"/>
                      <a:pt x="151" y="4530"/>
                      <a:pt x="181" y="4530"/>
                    </a:cubicBezTo>
                    <a:cubicBezTo>
                      <a:pt x="212" y="4530"/>
                      <a:pt x="246" y="4516"/>
                      <a:pt x="273" y="4489"/>
                    </a:cubicBezTo>
                    <a:cubicBezTo>
                      <a:pt x="328" y="4298"/>
                      <a:pt x="355" y="4108"/>
                      <a:pt x="355" y="3917"/>
                    </a:cubicBezTo>
                    <a:lnTo>
                      <a:pt x="355" y="3372"/>
                    </a:lnTo>
                    <a:lnTo>
                      <a:pt x="355" y="2255"/>
                    </a:lnTo>
                    <a:lnTo>
                      <a:pt x="355" y="1138"/>
                    </a:lnTo>
                    <a:lnTo>
                      <a:pt x="355" y="565"/>
                    </a:lnTo>
                    <a:cubicBezTo>
                      <a:pt x="355" y="484"/>
                      <a:pt x="355" y="375"/>
                      <a:pt x="328" y="266"/>
                    </a:cubicBezTo>
                    <a:cubicBezTo>
                      <a:pt x="328" y="184"/>
                      <a:pt x="328" y="102"/>
                      <a:pt x="273" y="20"/>
                    </a:cubicBezTo>
                    <a:cubicBezTo>
                      <a:pt x="260" y="7"/>
                      <a:pt x="246"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5806925" y="4116850"/>
                <a:ext cx="9575" cy="108675"/>
              </a:xfrm>
              <a:custGeom>
                <a:avLst/>
                <a:gdLst/>
                <a:ahLst/>
                <a:cxnLst/>
                <a:rect l="l" t="t" r="r" b="b"/>
                <a:pathLst>
                  <a:path w="383" h="4347" extrusionOk="0">
                    <a:moveTo>
                      <a:pt x="123" y="0"/>
                    </a:moveTo>
                    <a:cubicBezTo>
                      <a:pt x="62" y="0"/>
                      <a:pt x="1" y="34"/>
                      <a:pt x="1" y="102"/>
                    </a:cubicBezTo>
                    <a:lnTo>
                      <a:pt x="1" y="130"/>
                    </a:lnTo>
                    <a:lnTo>
                      <a:pt x="1" y="1165"/>
                    </a:lnTo>
                    <a:lnTo>
                      <a:pt x="28" y="2173"/>
                    </a:lnTo>
                    <a:lnTo>
                      <a:pt x="55" y="3209"/>
                    </a:lnTo>
                    <a:lnTo>
                      <a:pt x="55" y="3699"/>
                    </a:lnTo>
                    <a:cubicBezTo>
                      <a:pt x="55" y="3890"/>
                      <a:pt x="55" y="4053"/>
                      <a:pt x="110" y="4244"/>
                    </a:cubicBezTo>
                    <a:cubicBezTo>
                      <a:pt x="123" y="4312"/>
                      <a:pt x="178" y="4346"/>
                      <a:pt x="236" y="4346"/>
                    </a:cubicBezTo>
                    <a:cubicBezTo>
                      <a:pt x="293" y="4346"/>
                      <a:pt x="355" y="4312"/>
                      <a:pt x="382" y="4244"/>
                    </a:cubicBezTo>
                    <a:cubicBezTo>
                      <a:pt x="382" y="4053"/>
                      <a:pt x="382" y="3890"/>
                      <a:pt x="382" y="3726"/>
                    </a:cubicBezTo>
                    <a:lnTo>
                      <a:pt x="355" y="3209"/>
                    </a:lnTo>
                    <a:lnTo>
                      <a:pt x="355" y="2173"/>
                    </a:lnTo>
                    <a:lnTo>
                      <a:pt x="300" y="1165"/>
                    </a:lnTo>
                    <a:cubicBezTo>
                      <a:pt x="300" y="811"/>
                      <a:pt x="273" y="484"/>
                      <a:pt x="246" y="102"/>
                    </a:cubicBezTo>
                    <a:cubicBezTo>
                      <a:pt x="246" y="34"/>
                      <a:pt x="185"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5821925" y="4052300"/>
                <a:ext cx="10225" cy="161800"/>
              </a:xfrm>
              <a:custGeom>
                <a:avLst/>
                <a:gdLst/>
                <a:ahLst/>
                <a:cxnLst/>
                <a:rect l="l" t="t" r="r" b="b"/>
                <a:pathLst>
                  <a:path w="409" h="6472" extrusionOk="0">
                    <a:moveTo>
                      <a:pt x="276" y="0"/>
                    </a:moveTo>
                    <a:cubicBezTo>
                      <a:pt x="245" y="0"/>
                      <a:pt x="218" y="14"/>
                      <a:pt x="218" y="41"/>
                    </a:cubicBezTo>
                    <a:lnTo>
                      <a:pt x="218" y="69"/>
                    </a:lnTo>
                    <a:cubicBezTo>
                      <a:pt x="109" y="1703"/>
                      <a:pt x="55" y="3338"/>
                      <a:pt x="0" y="5000"/>
                    </a:cubicBezTo>
                    <a:lnTo>
                      <a:pt x="0" y="5682"/>
                    </a:lnTo>
                    <a:lnTo>
                      <a:pt x="0" y="6036"/>
                    </a:lnTo>
                    <a:cubicBezTo>
                      <a:pt x="0" y="6145"/>
                      <a:pt x="0" y="6254"/>
                      <a:pt x="27" y="6390"/>
                    </a:cubicBezTo>
                    <a:cubicBezTo>
                      <a:pt x="41" y="6445"/>
                      <a:pt x="95" y="6472"/>
                      <a:pt x="153" y="6472"/>
                    </a:cubicBezTo>
                    <a:cubicBezTo>
                      <a:pt x="211" y="6472"/>
                      <a:pt x="273" y="6445"/>
                      <a:pt x="300" y="6390"/>
                    </a:cubicBezTo>
                    <a:cubicBezTo>
                      <a:pt x="354" y="5981"/>
                      <a:pt x="382" y="5573"/>
                      <a:pt x="354" y="5164"/>
                    </a:cubicBezTo>
                    <a:lnTo>
                      <a:pt x="382" y="3910"/>
                    </a:lnTo>
                    <a:cubicBezTo>
                      <a:pt x="382" y="3093"/>
                      <a:pt x="409" y="2276"/>
                      <a:pt x="382" y="1458"/>
                    </a:cubicBezTo>
                    <a:cubicBezTo>
                      <a:pt x="382" y="995"/>
                      <a:pt x="382" y="532"/>
                      <a:pt x="354" y="41"/>
                    </a:cubicBezTo>
                    <a:cubicBezTo>
                      <a:pt x="341" y="14"/>
                      <a:pt x="307"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6077375" y="3616125"/>
                <a:ext cx="10225" cy="74475"/>
              </a:xfrm>
              <a:custGeom>
                <a:avLst/>
                <a:gdLst/>
                <a:ahLst/>
                <a:cxnLst/>
                <a:rect l="l" t="t" r="r" b="b"/>
                <a:pathLst>
                  <a:path w="409" h="2979" extrusionOk="0">
                    <a:moveTo>
                      <a:pt x="142" y="0"/>
                    </a:moveTo>
                    <a:cubicBezTo>
                      <a:pt x="96" y="0"/>
                      <a:pt x="43" y="29"/>
                      <a:pt x="27" y="77"/>
                    </a:cubicBezTo>
                    <a:cubicBezTo>
                      <a:pt x="0" y="186"/>
                      <a:pt x="0" y="322"/>
                      <a:pt x="0" y="431"/>
                    </a:cubicBezTo>
                    <a:lnTo>
                      <a:pt x="0" y="785"/>
                    </a:lnTo>
                    <a:lnTo>
                      <a:pt x="0" y="1521"/>
                    </a:lnTo>
                    <a:lnTo>
                      <a:pt x="0" y="2257"/>
                    </a:lnTo>
                    <a:lnTo>
                      <a:pt x="0" y="2611"/>
                    </a:lnTo>
                    <a:cubicBezTo>
                      <a:pt x="0" y="2720"/>
                      <a:pt x="27" y="2856"/>
                      <a:pt x="109" y="2938"/>
                    </a:cubicBezTo>
                    <a:cubicBezTo>
                      <a:pt x="136" y="2965"/>
                      <a:pt x="170" y="2979"/>
                      <a:pt x="204" y="2979"/>
                    </a:cubicBezTo>
                    <a:cubicBezTo>
                      <a:pt x="238" y="2979"/>
                      <a:pt x="273" y="2965"/>
                      <a:pt x="300" y="2938"/>
                    </a:cubicBezTo>
                    <a:cubicBezTo>
                      <a:pt x="382" y="2856"/>
                      <a:pt x="409" y="2720"/>
                      <a:pt x="382" y="2611"/>
                    </a:cubicBezTo>
                    <a:lnTo>
                      <a:pt x="382" y="2229"/>
                    </a:lnTo>
                    <a:cubicBezTo>
                      <a:pt x="382" y="1984"/>
                      <a:pt x="354" y="1739"/>
                      <a:pt x="354" y="1494"/>
                    </a:cubicBezTo>
                    <a:cubicBezTo>
                      <a:pt x="354" y="1249"/>
                      <a:pt x="327" y="1003"/>
                      <a:pt x="327" y="758"/>
                    </a:cubicBezTo>
                    <a:cubicBezTo>
                      <a:pt x="327" y="649"/>
                      <a:pt x="327" y="513"/>
                      <a:pt x="273" y="377"/>
                    </a:cubicBezTo>
                    <a:cubicBezTo>
                      <a:pt x="273" y="268"/>
                      <a:pt x="273" y="159"/>
                      <a:pt x="218" y="50"/>
                    </a:cubicBezTo>
                    <a:cubicBezTo>
                      <a:pt x="207" y="15"/>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6092350" y="3622975"/>
                <a:ext cx="9550" cy="62450"/>
              </a:xfrm>
              <a:custGeom>
                <a:avLst/>
                <a:gdLst/>
                <a:ahLst/>
                <a:cxnLst/>
                <a:rect l="l" t="t" r="r" b="b"/>
                <a:pathLst>
                  <a:path w="382" h="2498" extrusionOk="0">
                    <a:moveTo>
                      <a:pt x="109" y="0"/>
                    </a:moveTo>
                    <a:cubicBezTo>
                      <a:pt x="89" y="0"/>
                      <a:pt x="69" y="7"/>
                      <a:pt x="55" y="21"/>
                    </a:cubicBezTo>
                    <a:lnTo>
                      <a:pt x="82" y="21"/>
                    </a:lnTo>
                    <a:cubicBezTo>
                      <a:pt x="28" y="103"/>
                      <a:pt x="1" y="184"/>
                      <a:pt x="28" y="293"/>
                    </a:cubicBezTo>
                    <a:lnTo>
                      <a:pt x="28" y="593"/>
                    </a:lnTo>
                    <a:lnTo>
                      <a:pt x="28" y="1220"/>
                    </a:lnTo>
                    <a:lnTo>
                      <a:pt x="28" y="1846"/>
                    </a:lnTo>
                    <a:cubicBezTo>
                      <a:pt x="28" y="2064"/>
                      <a:pt x="55" y="2255"/>
                      <a:pt x="137" y="2446"/>
                    </a:cubicBezTo>
                    <a:cubicBezTo>
                      <a:pt x="161" y="2483"/>
                      <a:pt x="191" y="2497"/>
                      <a:pt x="220" y="2497"/>
                    </a:cubicBezTo>
                    <a:cubicBezTo>
                      <a:pt x="254" y="2497"/>
                      <a:pt x="285" y="2476"/>
                      <a:pt x="300" y="2446"/>
                    </a:cubicBezTo>
                    <a:cubicBezTo>
                      <a:pt x="382" y="2228"/>
                      <a:pt x="382" y="2010"/>
                      <a:pt x="355" y="1819"/>
                    </a:cubicBezTo>
                    <a:cubicBezTo>
                      <a:pt x="355" y="1601"/>
                      <a:pt x="327" y="1410"/>
                      <a:pt x="327" y="1192"/>
                    </a:cubicBezTo>
                    <a:cubicBezTo>
                      <a:pt x="327" y="1002"/>
                      <a:pt x="300" y="784"/>
                      <a:pt x="273" y="593"/>
                    </a:cubicBezTo>
                    <a:cubicBezTo>
                      <a:pt x="273" y="484"/>
                      <a:pt x="273" y="375"/>
                      <a:pt x="246" y="293"/>
                    </a:cubicBezTo>
                    <a:cubicBezTo>
                      <a:pt x="246" y="184"/>
                      <a:pt x="218" y="103"/>
                      <a:pt x="164" y="21"/>
                    </a:cubicBezTo>
                    <a:cubicBezTo>
                      <a:pt x="150" y="7"/>
                      <a:pt x="130"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6930200" y="2596750"/>
                <a:ext cx="79075" cy="285700"/>
              </a:xfrm>
              <a:custGeom>
                <a:avLst/>
                <a:gdLst/>
                <a:ahLst/>
                <a:cxnLst/>
                <a:rect l="l" t="t" r="r" b="b"/>
                <a:pathLst>
                  <a:path w="3163" h="11428" extrusionOk="0">
                    <a:moveTo>
                      <a:pt x="3050" y="0"/>
                    </a:moveTo>
                    <a:cubicBezTo>
                      <a:pt x="3019" y="0"/>
                      <a:pt x="2985" y="21"/>
                      <a:pt x="2972" y="62"/>
                    </a:cubicBezTo>
                    <a:lnTo>
                      <a:pt x="2944" y="62"/>
                    </a:lnTo>
                    <a:cubicBezTo>
                      <a:pt x="2863" y="825"/>
                      <a:pt x="2835" y="1588"/>
                      <a:pt x="2754" y="2323"/>
                    </a:cubicBezTo>
                    <a:cubicBezTo>
                      <a:pt x="2645" y="3086"/>
                      <a:pt x="2536" y="3822"/>
                      <a:pt x="2399" y="4558"/>
                    </a:cubicBezTo>
                    <a:cubicBezTo>
                      <a:pt x="2072" y="6029"/>
                      <a:pt x="1636" y="7473"/>
                      <a:pt x="1091" y="8863"/>
                    </a:cubicBezTo>
                    <a:cubicBezTo>
                      <a:pt x="765" y="9653"/>
                      <a:pt x="410" y="10416"/>
                      <a:pt x="56" y="11179"/>
                    </a:cubicBezTo>
                    <a:cubicBezTo>
                      <a:pt x="0" y="11309"/>
                      <a:pt x="110" y="11427"/>
                      <a:pt x="220" y="11427"/>
                    </a:cubicBezTo>
                    <a:cubicBezTo>
                      <a:pt x="271" y="11427"/>
                      <a:pt x="321" y="11402"/>
                      <a:pt x="356" y="11342"/>
                    </a:cubicBezTo>
                    <a:cubicBezTo>
                      <a:pt x="765" y="10688"/>
                      <a:pt x="1091" y="10007"/>
                      <a:pt x="1391" y="9299"/>
                    </a:cubicBezTo>
                    <a:cubicBezTo>
                      <a:pt x="1664" y="8590"/>
                      <a:pt x="1936" y="7855"/>
                      <a:pt x="2154" y="7119"/>
                    </a:cubicBezTo>
                    <a:cubicBezTo>
                      <a:pt x="2590" y="5675"/>
                      <a:pt x="2890" y="4149"/>
                      <a:pt x="3053" y="2650"/>
                    </a:cubicBezTo>
                    <a:cubicBezTo>
                      <a:pt x="3135" y="1778"/>
                      <a:pt x="3162" y="934"/>
                      <a:pt x="3108" y="62"/>
                    </a:cubicBezTo>
                    <a:cubicBezTo>
                      <a:pt x="3108" y="21"/>
                      <a:pt x="3081" y="0"/>
                      <a:pt x="3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6798225" y="2893925"/>
                <a:ext cx="128625" cy="155400"/>
              </a:xfrm>
              <a:custGeom>
                <a:avLst/>
                <a:gdLst/>
                <a:ahLst/>
                <a:cxnLst/>
                <a:rect l="l" t="t" r="r" b="b"/>
                <a:pathLst>
                  <a:path w="5145" h="6216" extrusionOk="0">
                    <a:moveTo>
                      <a:pt x="5090" y="0"/>
                    </a:moveTo>
                    <a:cubicBezTo>
                      <a:pt x="5063" y="0"/>
                      <a:pt x="5035" y="0"/>
                      <a:pt x="5035" y="28"/>
                    </a:cubicBezTo>
                    <a:cubicBezTo>
                      <a:pt x="4845" y="218"/>
                      <a:pt x="4708" y="436"/>
                      <a:pt x="4599" y="654"/>
                    </a:cubicBezTo>
                    <a:cubicBezTo>
                      <a:pt x="4463" y="872"/>
                      <a:pt x="4327" y="1063"/>
                      <a:pt x="4191" y="1281"/>
                    </a:cubicBezTo>
                    <a:cubicBezTo>
                      <a:pt x="3918" y="1690"/>
                      <a:pt x="3618" y="2126"/>
                      <a:pt x="3319" y="2534"/>
                    </a:cubicBezTo>
                    <a:cubicBezTo>
                      <a:pt x="2692" y="3325"/>
                      <a:pt x="2038" y="4087"/>
                      <a:pt x="1302" y="4769"/>
                    </a:cubicBezTo>
                    <a:cubicBezTo>
                      <a:pt x="1112" y="4959"/>
                      <a:pt x="894" y="5150"/>
                      <a:pt x="676" y="5341"/>
                    </a:cubicBezTo>
                    <a:cubicBezTo>
                      <a:pt x="567" y="5450"/>
                      <a:pt x="458" y="5532"/>
                      <a:pt x="349" y="5613"/>
                    </a:cubicBezTo>
                    <a:cubicBezTo>
                      <a:pt x="267" y="5722"/>
                      <a:pt x="267" y="5722"/>
                      <a:pt x="212" y="5777"/>
                    </a:cubicBezTo>
                    <a:cubicBezTo>
                      <a:pt x="158" y="5831"/>
                      <a:pt x="103" y="5886"/>
                      <a:pt x="76" y="5968"/>
                    </a:cubicBezTo>
                    <a:cubicBezTo>
                      <a:pt x="1" y="6068"/>
                      <a:pt x="88" y="6216"/>
                      <a:pt x="210" y="6216"/>
                    </a:cubicBezTo>
                    <a:cubicBezTo>
                      <a:pt x="219" y="6216"/>
                      <a:pt x="229" y="6215"/>
                      <a:pt x="240" y="6213"/>
                    </a:cubicBezTo>
                    <a:cubicBezTo>
                      <a:pt x="376" y="6158"/>
                      <a:pt x="485" y="6104"/>
                      <a:pt x="594" y="6022"/>
                    </a:cubicBezTo>
                    <a:cubicBezTo>
                      <a:pt x="703" y="5940"/>
                      <a:pt x="812" y="5859"/>
                      <a:pt x="921" y="5777"/>
                    </a:cubicBezTo>
                    <a:cubicBezTo>
                      <a:pt x="1139" y="5613"/>
                      <a:pt x="1330" y="5423"/>
                      <a:pt x="1520" y="5259"/>
                    </a:cubicBezTo>
                    <a:cubicBezTo>
                      <a:pt x="1875" y="4905"/>
                      <a:pt x="2229" y="4551"/>
                      <a:pt x="2583" y="4169"/>
                    </a:cubicBezTo>
                    <a:cubicBezTo>
                      <a:pt x="3264" y="3379"/>
                      <a:pt x="3891" y="2534"/>
                      <a:pt x="4409" y="1662"/>
                    </a:cubicBezTo>
                    <a:cubicBezTo>
                      <a:pt x="4572" y="1417"/>
                      <a:pt x="4708" y="1172"/>
                      <a:pt x="4817" y="899"/>
                    </a:cubicBezTo>
                    <a:cubicBezTo>
                      <a:pt x="4954" y="654"/>
                      <a:pt x="5063" y="382"/>
                      <a:pt x="5144" y="82"/>
                    </a:cubicBezTo>
                    <a:cubicBezTo>
                      <a:pt x="5144" y="55"/>
                      <a:pt x="5144" y="28"/>
                      <a:pt x="5117" y="28"/>
                    </a:cubicBezTo>
                    <a:lnTo>
                      <a:pt x="51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6836175" y="2619900"/>
                <a:ext cx="197625" cy="436800"/>
              </a:xfrm>
              <a:custGeom>
                <a:avLst/>
                <a:gdLst/>
                <a:ahLst/>
                <a:cxnLst/>
                <a:rect l="l" t="t" r="r" b="b"/>
                <a:pathLst>
                  <a:path w="7905" h="17472" extrusionOk="0">
                    <a:moveTo>
                      <a:pt x="7714" y="1"/>
                    </a:moveTo>
                    <a:cubicBezTo>
                      <a:pt x="7686" y="1"/>
                      <a:pt x="7659" y="21"/>
                      <a:pt x="7659" y="62"/>
                    </a:cubicBezTo>
                    <a:lnTo>
                      <a:pt x="7659" y="35"/>
                    </a:lnTo>
                    <a:cubicBezTo>
                      <a:pt x="7659" y="1288"/>
                      <a:pt x="7577" y="2542"/>
                      <a:pt x="7387" y="3795"/>
                    </a:cubicBezTo>
                    <a:cubicBezTo>
                      <a:pt x="7223" y="5021"/>
                      <a:pt x="6923" y="6247"/>
                      <a:pt x="6542" y="7446"/>
                    </a:cubicBezTo>
                    <a:cubicBezTo>
                      <a:pt x="6160" y="8645"/>
                      <a:pt x="5670" y="9790"/>
                      <a:pt x="5098" y="10907"/>
                    </a:cubicBezTo>
                    <a:cubicBezTo>
                      <a:pt x="4498" y="11997"/>
                      <a:pt x="3817" y="13032"/>
                      <a:pt x="3054" y="14040"/>
                    </a:cubicBezTo>
                    <a:cubicBezTo>
                      <a:pt x="2673" y="14504"/>
                      <a:pt x="2264" y="14994"/>
                      <a:pt x="1828" y="15457"/>
                    </a:cubicBezTo>
                    <a:cubicBezTo>
                      <a:pt x="1392" y="15920"/>
                      <a:pt x="929" y="16329"/>
                      <a:pt x="466" y="16765"/>
                    </a:cubicBezTo>
                    <a:cubicBezTo>
                      <a:pt x="357" y="16874"/>
                      <a:pt x="248" y="16983"/>
                      <a:pt x="139" y="17092"/>
                    </a:cubicBezTo>
                    <a:cubicBezTo>
                      <a:pt x="1" y="17253"/>
                      <a:pt x="114" y="17471"/>
                      <a:pt x="284" y="17471"/>
                    </a:cubicBezTo>
                    <a:cubicBezTo>
                      <a:pt x="316" y="17471"/>
                      <a:pt x="349" y="17464"/>
                      <a:pt x="384" y="17446"/>
                    </a:cubicBezTo>
                    <a:cubicBezTo>
                      <a:pt x="656" y="17256"/>
                      <a:pt x="902" y="17065"/>
                      <a:pt x="1147" y="16820"/>
                    </a:cubicBezTo>
                    <a:cubicBezTo>
                      <a:pt x="1365" y="16629"/>
                      <a:pt x="1610" y="16384"/>
                      <a:pt x="1828" y="16166"/>
                    </a:cubicBezTo>
                    <a:cubicBezTo>
                      <a:pt x="2291" y="15702"/>
                      <a:pt x="2700" y="15239"/>
                      <a:pt x="3109" y="14749"/>
                    </a:cubicBezTo>
                    <a:cubicBezTo>
                      <a:pt x="3899" y="13768"/>
                      <a:pt x="4635" y="12678"/>
                      <a:pt x="5234" y="11561"/>
                    </a:cubicBezTo>
                    <a:cubicBezTo>
                      <a:pt x="5861" y="10444"/>
                      <a:pt x="6378" y="9272"/>
                      <a:pt x="6787" y="8046"/>
                    </a:cubicBezTo>
                    <a:cubicBezTo>
                      <a:pt x="7196" y="6847"/>
                      <a:pt x="7523" y="5621"/>
                      <a:pt x="7686" y="4367"/>
                    </a:cubicBezTo>
                    <a:cubicBezTo>
                      <a:pt x="7795" y="3713"/>
                      <a:pt x="7850" y="3087"/>
                      <a:pt x="7877" y="2433"/>
                    </a:cubicBezTo>
                    <a:cubicBezTo>
                      <a:pt x="7904" y="1806"/>
                      <a:pt x="7877" y="1179"/>
                      <a:pt x="7823" y="525"/>
                    </a:cubicBezTo>
                    <a:cubicBezTo>
                      <a:pt x="7823" y="389"/>
                      <a:pt x="7795" y="226"/>
                      <a:pt x="7768" y="62"/>
                    </a:cubicBezTo>
                    <a:cubicBezTo>
                      <a:pt x="7768" y="21"/>
                      <a:pt x="7741" y="1"/>
                      <a:pt x="7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5811175" y="1778800"/>
                <a:ext cx="204900" cy="108400"/>
              </a:xfrm>
              <a:custGeom>
                <a:avLst/>
                <a:gdLst/>
                <a:ahLst/>
                <a:cxnLst/>
                <a:rect l="l" t="t" r="r" b="b"/>
                <a:pathLst>
                  <a:path w="8196" h="4336" extrusionOk="0">
                    <a:moveTo>
                      <a:pt x="8087" y="0"/>
                    </a:moveTo>
                    <a:cubicBezTo>
                      <a:pt x="7787" y="28"/>
                      <a:pt x="7487" y="82"/>
                      <a:pt x="7215" y="164"/>
                    </a:cubicBezTo>
                    <a:cubicBezTo>
                      <a:pt x="6915" y="246"/>
                      <a:pt x="6643" y="327"/>
                      <a:pt x="6370" y="409"/>
                    </a:cubicBezTo>
                    <a:cubicBezTo>
                      <a:pt x="5798" y="573"/>
                      <a:pt x="5253" y="791"/>
                      <a:pt x="4708" y="1036"/>
                    </a:cubicBezTo>
                    <a:cubicBezTo>
                      <a:pt x="3645" y="1526"/>
                      <a:pt x="2610" y="2098"/>
                      <a:pt x="1629" y="2752"/>
                    </a:cubicBezTo>
                    <a:cubicBezTo>
                      <a:pt x="1356" y="2943"/>
                      <a:pt x="1084" y="3134"/>
                      <a:pt x="839" y="3325"/>
                    </a:cubicBezTo>
                    <a:cubicBezTo>
                      <a:pt x="703" y="3434"/>
                      <a:pt x="539" y="3543"/>
                      <a:pt x="403" y="3679"/>
                    </a:cubicBezTo>
                    <a:cubicBezTo>
                      <a:pt x="267" y="3788"/>
                      <a:pt x="158" y="3897"/>
                      <a:pt x="76" y="4060"/>
                    </a:cubicBezTo>
                    <a:cubicBezTo>
                      <a:pt x="0" y="4186"/>
                      <a:pt x="111" y="4336"/>
                      <a:pt x="236" y="4336"/>
                    </a:cubicBezTo>
                    <a:cubicBezTo>
                      <a:pt x="246" y="4336"/>
                      <a:pt x="256" y="4335"/>
                      <a:pt x="267" y="4333"/>
                    </a:cubicBezTo>
                    <a:cubicBezTo>
                      <a:pt x="539" y="4197"/>
                      <a:pt x="812" y="4033"/>
                      <a:pt x="1029" y="3815"/>
                    </a:cubicBezTo>
                    <a:cubicBezTo>
                      <a:pt x="1247" y="3652"/>
                      <a:pt x="1465" y="3488"/>
                      <a:pt x="1711" y="3325"/>
                    </a:cubicBezTo>
                    <a:cubicBezTo>
                      <a:pt x="2174" y="2970"/>
                      <a:pt x="2664" y="2643"/>
                      <a:pt x="3182" y="2371"/>
                    </a:cubicBezTo>
                    <a:cubicBezTo>
                      <a:pt x="4163" y="1771"/>
                      <a:pt x="5198" y="1281"/>
                      <a:pt x="6288" y="872"/>
                    </a:cubicBezTo>
                    <a:cubicBezTo>
                      <a:pt x="6588" y="736"/>
                      <a:pt x="6888" y="627"/>
                      <a:pt x="7215" y="518"/>
                    </a:cubicBezTo>
                    <a:cubicBezTo>
                      <a:pt x="7515" y="436"/>
                      <a:pt x="7814" y="300"/>
                      <a:pt x="8114" y="191"/>
                    </a:cubicBezTo>
                    <a:cubicBezTo>
                      <a:pt x="8188" y="166"/>
                      <a:pt x="8195" y="51"/>
                      <a:pt x="8134" y="51"/>
                    </a:cubicBezTo>
                    <a:cubicBezTo>
                      <a:pt x="8128" y="51"/>
                      <a:pt x="8121" y="52"/>
                      <a:pt x="8114" y="55"/>
                    </a:cubicBezTo>
                    <a:lnTo>
                      <a:pt x="8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5654425" y="1891700"/>
                <a:ext cx="139450" cy="130575"/>
              </a:xfrm>
              <a:custGeom>
                <a:avLst/>
                <a:gdLst/>
                <a:ahLst/>
                <a:cxnLst/>
                <a:rect l="l" t="t" r="r" b="b"/>
                <a:pathLst>
                  <a:path w="5578" h="5223" extrusionOk="0">
                    <a:moveTo>
                      <a:pt x="5543" y="0"/>
                    </a:moveTo>
                    <a:cubicBezTo>
                      <a:pt x="5538" y="0"/>
                      <a:pt x="5533" y="3"/>
                      <a:pt x="5528" y="8"/>
                    </a:cubicBezTo>
                    <a:cubicBezTo>
                      <a:pt x="5310" y="89"/>
                      <a:pt x="5092" y="198"/>
                      <a:pt x="4902" y="335"/>
                    </a:cubicBezTo>
                    <a:cubicBezTo>
                      <a:pt x="4711" y="471"/>
                      <a:pt x="4493" y="607"/>
                      <a:pt x="4302" y="770"/>
                    </a:cubicBezTo>
                    <a:cubicBezTo>
                      <a:pt x="3921" y="1070"/>
                      <a:pt x="3539" y="1370"/>
                      <a:pt x="3158" y="1670"/>
                    </a:cubicBezTo>
                    <a:cubicBezTo>
                      <a:pt x="2422" y="2296"/>
                      <a:pt x="1741" y="2978"/>
                      <a:pt x="1060" y="3686"/>
                    </a:cubicBezTo>
                    <a:cubicBezTo>
                      <a:pt x="869" y="3877"/>
                      <a:pt x="705" y="4067"/>
                      <a:pt x="515" y="4285"/>
                    </a:cubicBezTo>
                    <a:cubicBezTo>
                      <a:pt x="433" y="4367"/>
                      <a:pt x="324" y="4476"/>
                      <a:pt x="242" y="4585"/>
                    </a:cubicBezTo>
                    <a:cubicBezTo>
                      <a:pt x="133" y="4694"/>
                      <a:pt x="52" y="4830"/>
                      <a:pt x="24" y="4967"/>
                    </a:cubicBezTo>
                    <a:cubicBezTo>
                      <a:pt x="1" y="5084"/>
                      <a:pt x="79" y="5223"/>
                      <a:pt x="189" y="5223"/>
                    </a:cubicBezTo>
                    <a:cubicBezTo>
                      <a:pt x="206" y="5223"/>
                      <a:pt x="224" y="5219"/>
                      <a:pt x="242" y="5212"/>
                    </a:cubicBezTo>
                    <a:cubicBezTo>
                      <a:pt x="460" y="5103"/>
                      <a:pt x="651" y="4912"/>
                      <a:pt x="787" y="4721"/>
                    </a:cubicBezTo>
                    <a:cubicBezTo>
                      <a:pt x="951" y="4531"/>
                      <a:pt x="1114" y="4340"/>
                      <a:pt x="1278" y="4176"/>
                    </a:cubicBezTo>
                    <a:cubicBezTo>
                      <a:pt x="1605" y="3822"/>
                      <a:pt x="1932" y="3468"/>
                      <a:pt x="2286" y="3114"/>
                    </a:cubicBezTo>
                    <a:cubicBezTo>
                      <a:pt x="2967" y="2433"/>
                      <a:pt x="3648" y="1806"/>
                      <a:pt x="4357" y="1179"/>
                    </a:cubicBezTo>
                    <a:cubicBezTo>
                      <a:pt x="4575" y="988"/>
                      <a:pt x="4765" y="825"/>
                      <a:pt x="4956" y="661"/>
                    </a:cubicBezTo>
                    <a:cubicBezTo>
                      <a:pt x="5174" y="471"/>
                      <a:pt x="5365" y="280"/>
                      <a:pt x="5556" y="89"/>
                    </a:cubicBezTo>
                    <a:cubicBezTo>
                      <a:pt x="5578" y="45"/>
                      <a:pt x="5564" y="0"/>
                      <a:pt x="5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5692875" y="1767225"/>
                <a:ext cx="277575" cy="174275"/>
              </a:xfrm>
              <a:custGeom>
                <a:avLst/>
                <a:gdLst/>
                <a:ahLst/>
                <a:cxnLst/>
                <a:rect l="l" t="t" r="r" b="b"/>
                <a:pathLst>
                  <a:path w="11103" h="6971" extrusionOk="0">
                    <a:moveTo>
                      <a:pt x="11020" y="0"/>
                    </a:moveTo>
                    <a:cubicBezTo>
                      <a:pt x="10176" y="191"/>
                      <a:pt x="9358" y="436"/>
                      <a:pt x="8568" y="763"/>
                    </a:cubicBezTo>
                    <a:cubicBezTo>
                      <a:pt x="7778" y="1063"/>
                      <a:pt x="7015" y="1417"/>
                      <a:pt x="6279" y="1826"/>
                    </a:cubicBezTo>
                    <a:cubicBezTo>
                      <a:pt x="4753" y="2616"/>
                      <a:pt x="3336" y="3597"/>
                      <a:pt x="2029" y="4687"/>
                    </a:cubicBezTo>
                    <a:cubicBezTo>
                      <a:pt x="1674" y="4987"/>
                      <a:pt x="1320" y="5314"/>
                      <a:pt x="993" y="5640"/>
                    </a:cubicBezTo>
                    <a:cubicBezTo>
                      <a:pt x="802" y="5804"/>
                      <a:pt x="639" y="5995"/>
                      <a:pt x="475" y="6185"/>
                    </a:cubicBezTo>
                    <a:cubicBezTo>
                      <a:pt x="394" y="6267"/>
                      <a:pt x="312" y="6349"/>
                      <a:pt x="257" y="6458"/>
                    </a:cubicBezTo>
                    <a:cubicBezTo>
                      <a:pt x="176" y="6567"/>
                      <a:pt x="121" y="6676"/>
                      <a:pt x="67" y="6758"/>
                    </a:cubicBezTo>
                    <a:cubicBezTo>
                      <a:pt x="0" y="6846"/>
                      <a:pt x="78" y="6970"/>
                      <a:pt x="167" y="6970"/>
                    </a:cubicBezTo>
                    <a:cubicBezTo>
                      <a:pt x="188" y="6970"/>
                      <a:pt x="210" y="6964"/>
                      <a:pt x="230" y="6948"/>
                    </a:cubicBezTo>
                    <a:cubicBezTo>
                      <a:pt x="394" y="6812"/>
                      <a:pt x="557" y="6703"/>
                      <a:pt x="748" y="6567"/>
                    </a:cubicBezTo>
                    <a:cubicBezTo>
                      <a:pt x="911" y="6431"/>
                      <a:pt x="1075" y="6294"/>
                      <a:pt x="1211" y="6131"/>
                    </a:cubicBezTo>
                    <a:cubicBezTo>
                      <a:pt x="1511" y="5858"/>
                      <a:pt x="1838" y="5559"/>
                      <a:pt x="2138" y="5286"/>
                    </a:cubicBezTo>
                    <a:cubicBezTo>
                      <a:pt x="2791" y="4741"/>
                      <a:pt x="3445" y="4224"/>
                      <a:pt x="4099" y="3760"/>
                    </a:cubicBezTo>
                    <a:cubicBezTo>
                      <a:pt x="5489" y="2779"/>
                      <a:pt x="6933" y="1935"/>
                      <a:pt x="8459" y="1226"/>
                    </a:cubicBezTo>
                    <a:cubicBezTo>
                      <a:pt x="9304" y="818"/>
                      <a:pt x="10203" y="463"/>
                      <a:pt x="11048" y="82"/>
                    </a:cubicBezTo>
                    <a:cubicBezTo>
                      <a:pt x="11102" y="82"/>
                      <a:pt x="11048" y="0"/>
                      <a:pt x="1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5195200" y="2821525"/>
                <a:ext cx="134225" cy="295200"/>
              </a:xfrm>
              <a:custGeom>
                <a:avLst/>
                <a:gdLst/>
                <a:ahLst/>
                <a:cxnLst/>
                <a:rect l="l" t="t" r="r" b="b"/>
                <a:pathLst>
                  <a:path w="5369" h="11808" extrusionOk="0">
                    <a:moveTo>
                      <a:pt x="83" y="1"/>
                    </a:moveTo>
                    <a:cubicBezTo>
                      <a:pt x="40" y="1"/>
                      <a:pt x="1" y="52"/>
                      <a:pt x="1" y="90"/>
                    </a:cubicBezTo>
                    <a:lnTo>
                      <a:pt x="1" y="117"/>
                    </a:lnTo>
                    <a:cubicBezTo>
                      <a:pt x="137" y="934"/>
                      <a:pt x="355" y="1725"/>
                      <a:pt x="655" y="2488"/>
                    </a:cubicBezTo>
                    <a:cubicBezTo>
                      <a:pt x="927" y="3278"/>
                      <a:pt x="1200" y="4068"/>
                      <a:pt x="1527" y="4831"/>
                    </a:cubicBezTo>
                    <a:cubicBezTo>
                      <a:pt x="2153" y="6357"/>
                      <a:pt x="2862" y="7883"/>
                      <a:pt x="3625" y="9354"/>
                    </a:cubicBezTo>
                    <a:cubicBezTo>
                      <a:pt x="3843" y="9763"/>
                      <a:pt x="4061" y="10171"/>
                      <a:pt x="4279" y="10580"/>
                    </a:cubicBezTo>
                    <a:lnTo>
                      <a:pt x="4633" y="11207"/>
                    </a:lnTo>
                    <a:lnTo>
                      <a:pt x="4797" y="11479"/>
                    </a:lnTo>
                    <a:cubicBezTo>
                      <a:pt x="4824" y="11534"/>
                      <a:pt x="4851" y="11588"/>
                      <a:pt x="4878" y="11643"/>
                    </a:cubicBezTo>
                    <a:cubicBezTo>
                      <a:pt x="4933" y="11697"/>
                      <a:pt x="4987" y="11752"/>
                      <a:pt x="5069" y="11779"/>
                    </a:cubicBezTo>
                    <a:cubicBezTo>
                      <a:pt x="5102" y="11799"/>
                      <a:pt x="5136" y="11807"/>
                      <a:pt x="5169" y="11807"/>
                    </a:cubicBezTo>
                    <a:cubicBezTo>
                      <a:pt x="5274" y="11807"/>
                      <a:pt x="5369" y="11719"/>
                      <a:pt x="5369" y="11616"/>
                    </a:cubicBezTo>
                    <a:cubicBezTo>
                      <a:pt x="5369" y="11561"/>
                      <a:pt x="5369" y="11507"/>
                      <a:pt x="5341" y="11452"/>
                    </a:cubicBezTo>
                    <a:cubicBezTo>
                      <a:pt x="5314" y="11370"/>
                      <a:pt x="5287" y="11316"/>
                      <a:pt x="5260" y="11289"/>
                    </a:cubicBezTo>
                    <a:cubicBezTo>
                      <a:pt x="5205" y="11180"/>
                      <a:pt x="5151" y="11098"/>
                      <a:pt x="5096" y="11016"/>
                    </a:cubicBezTo>
                    <a:lnTo>
                      <a:pt x="4797" y="10444"/>
                    </a:lnTo>
                    <a:cubicBezTo>
                      <a:pt x="4606" y="10117"/>
                      <a:pt x="4415" y="9736"/>
                      <a:pt x="4224" y="9381"/>
                    </a:cubicBezTo>
                    <a:cubicBezTo>
                      <a:pt x="3816" y="8646"/>
                      <a:pt x="3461" y="7910"/>
                      <a:pt x="3080" y="7174"/>
                    </a:cubicBezTo>
                    <a:cubicBezTo>
                      <a:pt x="2371" y="5676"/>
                      <a:pt x="1717" y="4150"/>
                      <a:pt x="1145" y="2624"/>
                    </a:cubicBezTo>
                    <a:cubicBezTo>
                      <a:pt x="818" y="1752"/>
                      <a:pt x="519" y="880"/>
                      <a:pt x="137" y="35"/>
                    </a:cubicBezTo>
                    <a:cubicBezTo>
                      <a:pt x="121" y="10"/>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5340650" y="3122750"/>
                <a:ext cx="207200" cy="214225"/>
              </a:xfrm>
              <a:custGeom>
                <a:avLst/>
                <a:gdLst/>
                <a:ahLst/>
                <a:cxnLst/>
                <a:rect l="l" t="t" r="r" b="b"/>
                <a:pathLst>
                  <a:path w="8288" h="8569" extrusionOk="0">
                    <a:moveTo>
                      <a:pt x="114" y="1"/>
                    </a:moveTo>
                    <a:cubicBezTo>
                      <a:pt x="51" y="1"/>
                      <a:pt x="0" y="78"/>
                      <a:pt x="41" y="139"/>
                    </a:cubicBezTo>
                    <a:cubicBezTo>
                      <a:pt x="96" y="221"/>
                      <a:pt x="123" y="302"/>
                      <a:pt x="150" y="411"/>
                    </a:cubicBezTo>
                    <a:cubicBezTo>
                      <a:pt x="205" y="493"/>
                      <a:pt x="259" y="575"/>
                      <a:pt x="314" y="657"/>
                    </a:cubicBezTo>
                    <a:cubicBezTo>
                      <a:pt x="395" y="793"/>
                      <a:pt x="504" y="956"/>
                      <a:pt x="613" y="1120"/>
                    </a:cubicBezTo>
                    <a:cubicBezTo>
                      <a:pt x="831" y="1419"/>
                      <a:pt x="1077" y="1746"/>
                      <a:pt x="1322" y="2046"/>
                    </a:cubicBezTo>
                    <a:cubicBezTo>
                      <a:pt x="1785" y="2646"/>
                      <a:pt x="2276" y="3218"/>
                      <a:pt x="2766" y="3790"/>
                    </a:cubicBezTo>
                    <a:cubicBezTo>
                      <a:pt x="3774" y="4907"/>
                      <a:pt x="4864" y="5970"/>
                      <a:pt x="5981" y="7005"/>
                    </a:cubicBezTo>
                    <a:cubicBezTo>
                      <a:pt x="6308" y="7278"/>
                      <a:pt x="6635" y="7550"/>
                      <a:pt x="6962" y="7823"/>
                    </a:cubicBezTo>
                    <a:cubicBezTo>
                      <a:pt x="7126" y="7986"/>
                      <a:pt x="7289" y="8122"/>
                      <a:pt x="7480" y="8231"/>
                    </a:cubicBezTo>
                    <a:cubicBezTo>
                      <a:pt x="7562" y="8313"/>
                      <a:pt x="7643" y="8368"/>
                      <a:pt x="7725" y="8422"/>
                    </a:cubicBezTo>
                    <a:cubicBezTo>
                      <a:pt x="7834" y="8477"/>
                      <a:pt x="7943" y="8531"/>
                      <a:pt x="8052" y="8558"/>
                    </a:cubicBezTo>
                    <a:cubicBezTo>
                      <a:pt x="8065" y="8565"/>
                      <a:pt x="8079" y="8568"/>
                      <a:pt x="8092" y="8568"/>
                    </a:cubicBezTo>
                    <a:cubicBezTo>
                      <a:pt x="8191" y="8568"/>
                      <a:pt x="8287" y="8409"/>
                      <a:pt x="8216" y="8313"/>
                    </a:cubicBezTo>
                    <a:cubicBezTo>
                      <a:pt x="8188" y="8231"/>
                      <a:pt x="8134" y="8150"/>
                      <a:pt x="8079" y="8095"/>
                    </a:cubicBezTo>
                    <a:cubicBezTo>
                      <a:pt x="8025" y="8013"/>
                      <a:pt x="7943" y="7959"/>
                      <a:pt x="7861" y="7904"/>
                    </a:cubicBezTo>
                    <a:cubicBezTo>
                      <a:pt x="7725" y="7768"/>
                      <a:pt x="7589" y="7632"/>
                      <a:pt x="7425" y="7523"/>
                    </a:cubicBezTo>
                    <a:cubicBezTo>
                      <a:pt x="7153" y="7278"/>
                      <a:pt x="6853" y="7033"/>
                      <a:pt x="6581" y="6787"/>
                    </a:cubicBezTo>
                    <a:cubicBezTo>
                      <a:pt x="6009" y="6297"/>
                      <a:pt x="5464" y="5752"/>
                      <a:pt x="4919" y="5234"/>
                    </a:cubicBezTo>
                    <a:cubicBezTo>
                      <a:pt x="3829" y="4199"/>
                      <a:pt x="2820" y="3082"/>
                      <a:pt x="1840" y="1937"/>
                    </a:cubicBezTo>
                    <a:cubicBezTo>
                      <a:pt x="1567" y="1610"/>
                      <a:pt x="1295" y="1283"/>
                      <a:pt x="1049" y="956"/>
                    </a:cubicBezTo>
                    <a:cubicBezTo>
                      <a:pt x="913" y="793"/>
                      <a:pt x="777" y="629"/>
                      <a:pt x="641" y="466"/>
                    </a:cubicBezTo>
                    <a:cubicBezTo>
                      <a:pt x="559" y="411"/>
                      <a:pt x="504" y="330"/>
                      <a:pt x="423" y="248"/>
                    </a:cubicBezTo>
                    <a:cubicBezTo>
                      <a:pt x="368" y="193"/>
                      <a:pt x="259" y="112"/>
                      <a:pt x="177" y="30"/>
                    </a:cubicBezTo>
                    <a:cubicBezTo>
                      <a:pt x="157" y="9"/>
                      <a:pt x="135"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3"/>
              <p:cNvSpPr/>
              <p:nvPr/>
            </p:nvSpPr>
            <p:spPr>
              <a:xfrm>
                <a:off x="5264225" y="2894025"/>
                <a:ext cx="261150" cy="380275"/>
              </a:xfrm>
              <a:custGeom>
                <a:avLst/>
                <a:gdLst/>
                <a:ahLst/>
                <a:cxnLst/>
                <a:rect l="l" t="t" r="r" b="b"/>
                <a:pathLst>
                  <a:path w="10446" h="15211" extrusionOk="0">
                    <a:moveTo>
                      <a:pt x="65" y="0"/>
                    </a:moveTo>
                    <a:cubicBezTo>
                      <a:pt x="33" y="0"/>
                      <a:pt x="0" y="32"/>
                      <a:pt x="19" y="51"/>
                    </a:cubicBezTo>
                    <a:cubicBezTo>
                      <a:pt x="101" y="350"/>
                      <a:pt x="155" y="623"/>
                      <a:pt x="237" y="923"/>
                    </a:cubicBezTo>
                    <a:cubicBezTo>
                      <a:pt x="319" y="1195"/>
                      <a:pt x="428" y="1495"/>
                      <a:pt x="537" y="1767"/>
                    </a:cubicBezTo>
                    <a:cubicBezTo>
                      <a:pt x="728" y="2340"/>
                      <a:pt x="973" y="2885"/>
                      <a:pt x="1218" y="3430"/>
                    </a:cubicBezTo>
                    <a:cubicBezTo>
                      <a:pt x="1709" y="4547"/>
                      <a:pt x="2281" y="5609"/>
                      <a:pt x="2907" y="6645"/>
                    </a:cubicBezTo>
                    <a:cubicBezTo>
                      <a:pt x="3507" y="7653"/>
                      <a:pt x="4161" y="8661"/>
                      <a:pt x="4897" y="9615"/>
                    </a:cubicBezTo>
                    <a:cubicBezTo>
                      <a:pt x="5605" y="10596"/>
                      <a:pt x="6368" y="11549"/>
                      <a:pt x="7185" y="12449"/>
                    </a:cubicBezTo>
                    <a:cubicBezTo>
                      <a:pt x="7594" y="12885"/>
                      <a:pt x="8003" y="13321"/>
                      <a:pt x="8439" y="13729"/>
                    </a:cubicBezTo>
                    <a:cubicBezTo>
                      <a:pt x="8875" y="14165"/>
                      <a:pt x="9311" y="14601"/>
                      <a:pt x="9801" y="14983"/>
                    </a:cubicBezTo>
                    <a:cubicBezTo>
                      <a:pt x="9856" y="15010"/>
                      <a:pt x="9910" y="15064"/>
                      <a:pt x="9992" y="15119"/>
                    </a:cubicBezTo>
                    <a:cubicBezTo>
                      <a:pt x="10046" y="15146"/>
                      <a:pt x="10128" y="15173"/>
                      <a:pt x="10183" y="15201"/>
                    </a:cubicBezTo>
                    <a:cubicBezTo>
                      <a:pt x="10202" y="15207"/>
                      <a:pt x="10221" y="15210"/>
                      <a:pt x="10239" y="15210"/>
                    </a:cubicBezTo>
                    <a:cubicBezTo>
                      <a:pt x="10370" y="15210"/>
                      <a:pt x="10445" y="15051"/>
                      <a:pt x="10373" y="14955"/>
                    </a:cubicBezTo>
                    <a:cubicBezTo>
                      <a:pt x="10210" y="14710"/>
                      <a:pt x="10019" y="14465"/>
                      <a:pt x="9774" y="14274"/>
                    </a:cubicBezTo>
                    <a:lnTo>
                      <a:pt x="9147" y="13675"/>
                    </a:lnTo>
                    <a:cubicBezTo>
                      <a:pt x="8711" y="13239"/>
                      <a:pt x="8303" y="12830"/>
                      <a:pt x="7894" y="12394"/>
                    </a:cubicBezTo>
                    <a:cubicBezTo>
                      <a:pt x="7076" y="11522"/>
                      <a:pt x="6313" y="10623"/>
                      <a:pt x="5578" y="9697"/>
                    </a:cubicBezTo>
                    <a:cubicBezTo>
                      <a:pt x="4869" y="8743"/>
                      <a:pt x="4188" y="7762"/>
                      <a:pt x="3534" y="6754"/>
                    </a:cubicBezTo>
                    <a:cubicBezTo>
                      <a:pt x="2907" y="5718"/>
                      <a:pt x="2335" y="4710"/>
                      <a:pt x="1818" y="3620"/>
                    </a:cubicBezTo>
                    <a:cubicBezTo>
                      <a:pt x="1545" y="3103"/>
                      <a:pt x="1300" y="2558"/>
                      <a:pt x="1055" y="2013"/>
                    </a:cubicBezTo>
                    <a:cubicBezTo>
                      <a:pt x="918" y="1740"/>
                      <a:pt x="782" y="1468"/>
                      <a:pt x="673" y="1195"/>
                    </a:cubicBezTo>
                    <a:cubicBezTo>
                      <a:pt x="537" y="923"/>
                      <a:pt x="428" y="650"/>
                      <a:pt x="292" y="405"/>
                    </a:cubicBezTo>
                    <a:cubicBezTo>
                      <a:pt x="210" y="269"/>
                      <a:pt x="155" y="133"/>
                      <a:pt x="101" y="24"/>
                    </a:cubicBezTo>
                    <a:cubicBezTo>
                      <a:pt x="92" y="7"/>
                      <a:pt x="79"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3"/>
              <p:cNvSpPr/>
              <p:nvPr/>
            </p:nvSpPr>
            <p:spPr>
              <a:xfrm>
                <a:off x="5288800" y="2893800"/>
                <a:ext cx="130300" cy="200275"/>
              </a:xfrm>
              <a:custGeom>
                <a:avLst/>
                <a:gdLst/>
                <a:ahLst/>
                <a:cxnLst/>
                <a:rect l="l" t="t" r="r" b="b"/>
                <a:pathLst>
                  <a:path w="5212" h="8011" extrusionOk="0">
                    <a:moveTo>
                      <a:pt x="114" y="0"/>
                    </a:moveTo>
                    <a:cubicBezTo>
                      <a:pt x="56" y="0"/>
                      <a:pt x="0" y="47"/>
                      <a:pt x="17" y="114"/>
                    </a:cubicBezTo>
                    <a:cubicBezTo>
                      <a:pt x="399" y="1286"/>
                      <a:pt x="889" y="2403"/>
                      <a:pt x="1516" y="3466"/>
                    </a:cubicBezTo>
                    <a:cubicBezTo>
                      <a:pt x="2142" y="4528"/>
                      <a:pt x="2824" y="5537"/>
                      <a:pt x="3559" y="6490"/>
                    </a:cubicBezTo>
                    <a:cubicBezTo>
                      <a:pt x="3777" y="6763"/>
                      <a:pt x="3995" y="7035"/>
                      <a:pt x="4186" y="7280"/>
                    </a:cubicBezTo>
                    <a:cubicBezTo>
                      <a:pt x="4295" y="7417"/>
                      <a:pt x="4431" y="7526"/>
                      <a:pt x="4568" y="7662"/>
                    </a:cubicBezTo>
                    <a:cubicBezTo>
                      <a:pt x="4676" y="7771"/>
                      <a:pt x="4813" y="7880"/>
                      <a:pt x="4949" y="7989"/>
                    </a:cubicBezTo>
                    <a:cubicBezTo>
                      <a:pt x="4979" y="8004"/>
                      <a:pt x="5008" y="8011"/>
                      <a:pt x="5034" y="8011"/>
                    </a:cubicBezTo>
                    <a:cubicBezTo>
                      <a:pt x="5147" y="8011"/>
                      <a:pt x="5211" y="7882"/>
                      <a:pt x="5167" y="7771"/>
                    </a:cubicBezTo>
                    <a:cubicBezTo>
                      <a:pt x="5085" y="7635"/>
                      <a:pt x="5003" y="7526"/>
                      <a:pt x="4922" y="7417"/>
                    </a:cubicBezTo>
                    <a:cubicBezTo>
                      <a:pt x="4813" y="7280"/>
                      <a:pt x="4731" y="7171"/>
                      <a:pt x="4649" y="7035"/>
                    </a:cubicBezTo>
                    <a:cubicBezTo>
                      <a:pt x="4459" y="6790"/>
                      <a:pt x="4241" y="6572"/>
                      <a:pt x="4050" y="6327"/>
                    </a:cubicBezTo>
                    <a:cubicBezTo>
                      <a:pt x="3696" y="5864"/>
                      <a:pt x="3341" y="5400"/>
                      <a:pt x="3014" y="4910"/>
                    </a:cubicBezTo>
                    <a:cubicBezTo>
                      <a:pt x="2306" y="3929"/>
                      <a:pt x="1706" y="2921"/>
                      <a:pt x="1134" y="1858"/>
                    </a:cubicBezTo>
                    <a:cubicBezTo>
                      <a:pt x="835" y="1259"/>
                      <a:pt x="535" y="632"/>
                      <a:pt x="208" y="60"/>
                    </a:cubicBezTo>
                    <a:cubicBezTo>
                      <a:pt x="187" y="18"/>
                      <a:pt x="150" y="0"/>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6949750" y="1727225"/>
                <a:ext cx="293175" cy="363650"/>
              </a:xfrm>
              <a:custGeom>
                <a:avLst/>
                <a:gdLst/>
                <a:ahLst/>
                <a:cxnLst/>
                <a:rect l="l" t="t" r="r" b="b"/>
                <a:pathLst>
                  <a:path w="11727" h="14546" extrusionOk="0">
                    <a:moveTo>
                      <a:pt x="204" y="0"/>
                    </a:moveTo>
                    <a:cubicBezTo>
                      <a:pt x="80" y="0"/>
                      <a:pt x="1" y="151"/>
                      <a:pt x="92" y="265"/>
                    </a:cubicBezTo>
                    <a:cubicBezTo>
                      <a:pt x="282" y="483"/>
                      <a:pt x="527" y="646"/>
                      <a:pt x="773" y="837"/>
                    </a:cubicBezTo>
                    <a:cubicBezTo>
                      <a:pt x="991" y="1028"/>
                      <a:pt x="1209" y="1219"/>
                      <a:pt x="1454" y="1409"/>
                    </a:cubicBezTo>
                    <a:cubicBezTo>
                      <a:pt x="1890" y="1791"/>
                      <a:pt x="2353" y="2200"/>
                      <a:pt x="2816" y="2608"/>
                    </a:cubicBezTo>
                    <a:cubicBezTo>
                      <a:pt x="3688" y="3399"/>
                      <a:pt x="4506" y="4270"/>
                      <a:pt x="5323" y="5170"/>
                    </a:cubicBezTo>
                    <a:cubicBezTo>
                      <a:pt x="6086" y="6042"/>
                      <a:pt x="6849" y="6968"/>
                      <a:pt x="7530" y="7949"/>
                    </a:cubicBezTo>
                    <a:cubicBezTo>
                      <a:pt x="8239" y="8903"/>
                      <a:pt x="8893" y="9911"/>
                      <a:pt x="9492" y="10946"/>
                    </a:cubicBezTo>
                    <a:cubicBezTo>
                      <a:pt x="9792" y="11464"/>
                      <a:pt x="10064" y="11982"/>
                      <a:pt x="10337" y="12527"/>
                    </a:cubicBezTo>
                    <a:cubicBezTo>
                      <a:pt x="10473" y="12799"/>
                      <a:pt x="10609" y="13072"/>
                      <a:pt x="10745" y="13317"/>
                    </a:cubicBezTo>
                    <a:cubicBezTo>
                      <a:pt x="10882" y="13589"/>
                      <a:pt x="10991" y="13862"/>
                      <a:pt x="11154" y="14134"/>
                    </a:cubicBezTo>
                    <a:cubicBezTo>
                      <a:pt x="11181" y="14189"/>
                      <a:pt x="11209" y="14270"/>
                      <a:pt x="11236" y="14325"/>
                    </a:cubicBezTo>
                    <a:cubicBezTo>
                      <a:pt x="11290" y="14379"/>
                      <a:pt x="11345" y="14461"/>
                      <a:pt x="11399" y="14488"/>
                    </a:cubicBezTo>
                    <a:cubicBezTo>
                      <a:pt x="11448" y="14527"/>
                      <a:pt x="11499" y="14545"/>
                      <a:pt x="11547" y="14545"/>
                    </a:cubicBezTo>
                    <a:cubicBezTo>
                      <a:pt x="11634" y="14545"/>
                      <a:pt x="11709" y="14485"/>
                      <a:pt x="11726" y="14379"/>
                    </a:cubicBezTo>
                    <a:cubicBezTo>
                      <a:pt x="11726" y="14298"/>
                      <a:pt x="11699" y="14216"/>
                      <a:pt x="11699" y="14161"/>
                    </a:cubicBezTo>
                    <a:cubicBezTo>
                      <a:pt x="11672" y="14080"/>
                      <a:pt x="11645" y="13998"/>
                      <a:pt x="11617" y="13916"/>
                    </a:cubicBezTo>
                    <a:cubicBezTo>
                      <a:pt x="11563" y="13780"/>
                      <a:pt x="11508" y="13617"/>
                      <a:pt x="11427" y="13480"/>
                    </a:cubicBezTo>
                    <a:cubicBezTo>
                      <a:pt x="11318" y="13208"/>
                      <a:pt x="11181" y="12935"/>
                      <a:pt x="11045" y="12663"/>
                    </a:cubicBezTo>
                    <a:cubicBezTo>
                      <a:pt x="10773" y="12118"/>
                      <a:pt x="10500" y="11573"/>
                      <a:pt x="10201" y="11055"/>
                    </a:cubicBezTo>
                    <a:cubicBezTo>
                      <a:pt x="9601" y="9993"/>
                      <a:pt x="8974" y="8984"/>
                      <a:pt x="8266" y="8003"/>
                    </a:cubicBezTo>
                    <a:cubicBezTo>
                      <a:pt x="7557" y="7023"/>
                      <a:pt x="6795" y="6042"/>
                      <a:pt x="6004" y="5142"/>
                    </a:cubicBezTo>
                    <a:cubicBezTo>
                      <a:pt x="5187" y="4243"/>
                      <a:pt x="4342" y="3371"/>
                      <a:pt x="3470" y="2554"/>
                    </a:cubicBezTo>
                    <a:cubicBezTo>
                      <a:pt x="2571" y="1736"/>
                      <a:pt x="1645" y="973"/>
                      <a:pt x="636" y="265"/>
                    </a:cubicBezTo>
                    <a:cubicBezTo>
                      <a:pt x="527" y="183"/>
                      <a:pt x="391" y="102"/>
                      <a:pt x="282" y="20"/>
                    </a:cubicBezTo>
                    <a:cubicBezTo>
                      <a:pt x="255" y="6"/>
                      <a:pt x="22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7002550" y="1815400"/>
                <a:ext cx="197650" cy="247225"/>
              </a:xfrm>
              <a:custGeom>
                <a:avLst/>
                <a:gdLst/>
                <a:ahLst/>
                <a:cxnLst/>
                <a:rect l="l" t="t" r="r" b="b"/>
                <a:pathLst>
                  <a:path w="7906" h="9889" extrusionOk="0">
                    <a:moveTo>
                      <a:pt x="51" y="1"/>
                    </a:moveTo>
                    <a:cubicBezTo>
                      <a:pt x="15" y="1"/>
                      <a:pt x="1" y="45"/>
                      <a:pt x="23" y="90"/>
                    </a:cubicBezTo>
                    <a:lnTo>
                      <a:pt x="23" y="62"/>
                    </a:lnTo>
                    <a:lnTo>
                      <a:pt x="922" y="880"/>
                    </a:lnTo>
                    <a:cubicBezTo>
                      <a:pt x="1222" y="1152"/>
                      <a:pt x="1522" y="1425"/>
                      <a:pt x="1821" y="1697"/>
                    </a:cubicBezTo>
                    <a:cubicBezTo>
                      <a:pt x="2094" y="1997"/>
                      <a:pt x="2366" y="2269"/>
                      <a:pt x="2666" y="2569"/>
                    </a:cubicBezTo>
                    <a:cubicBezTo>
                      <a:pt x="2939" y="2842"/>
                      <a:pt x="3211" y="3169"/>
                      <a:pt x="3484" y="3468"/>
                    </a:cubicBezTo>
                    <a:cubicBezTo>
                      <a:pt x="4519" y="4667"/>
                      <a:pt x="5473" y="5975"/>
                      <a:pt x="6263" y="7392"/>
                    </a:cubicBezTo>
                    <a:cubicBezTo>
                      <a:pt x="6481" y="7773"/>
                      <a:pt x="6699" y="8182"/>
                      <a:pt x="6890" y="8564"/>
                    </a:cubicBezTo>
                    <a:cubicBezTo>
                      <a:pt x="7108" y="8972"/>
                      <a:pt x="7298" y="9408"/>
                      <a:pt x="7516" y="9790"/>
                    </a:cubicBezTo>
                    <a:cubicBezTo>
                      <a:pt x="7555" y="9858"/>
                      <a:pt x="7619" y="9888"/>
                      <a:pt x="7682" y="9888"/>
                    </a:cubicBezTo>
                    <a:cubicBezTo>
                      <a:pt x="7795" y="9888"/>
                      <a:pt x="7905" y="9793"/>
                      <a:pt x="7871" y="9654"/>
                    </a:cubicBezTo>
                    <a:cubicBezTo>
                      <a:pt x="7598" y="8863"/>
                      <a:pt x="7271" y="8100"/>
                      <a:pt x="6835" y="7392"/>
                    </a:cubicBezTo>
                    <a:cubicBezTo>
                      <a:pt x="6454" y="6684"/>
                      <a:pt x="6018" y="6002"/>
                      <a:pt x="5527" y="5321"/>
                    </a:cubicBezTo>
                    <a:cubicBezTo>
                      <a:pt x="4601" y="3986"/>
                      <a:pt x="3484" y="2733"/>
                      <a:pt x="2285" y="1643"/>
                    </a:cubicBezTo>
                    <a:cubicBezTo>
                      <a:pt x="1604" y="1016"/>
                      <a:pt x="868" y="471"/>
                      <a:pt x="78" y="8"/>
                    </a:cubicBezTo>
                    <a:cubicBezTo>
                      <a:pt x="68" y="3"/>
                      <a:pt x="59"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6703050" y="3337200"/>
                <a:ext cx="235125" cy="153025"/>
              </a:xfrm>
              <a:custGeom>
                <a:avLst/>
                <a:gdLst/>
                <a:ahLst/>
                <a:cxnLst/>
                <a:rect l="l" t="t" r="r" b="b"/>
                <a:pathLst>
                  <a:path w="9405" h="6121" extrusionOk="0">
                    <a:moveTo>
                      <a:pt x="9310" y="0"/>
                    </a:moveTo>
                    <a:cubicBezTo>
                      <a:pt x="9299" y="0"/>
                      <a:pt x="9288" y="3"/>
                      <a:pt x="9278" y="8"/>
                    </a:cubicBezTo>
                    <a:lnTo>
                      <a:pt x="9278" y="35"/>
                    </a:lnTo>
                    <a:cubicBezTo>
                      <a:pt x="9142" y="144"/>
                      <a:pt x="9006" y="253"/>
                      <a:pt x="8870" y="362"/>
                    </a:cubicBezTo>
                    <a:cubicBezTo>
                      <a:pt x="8733" y="471"/>
                      <a:pt x="8597" y="607"/>
                      <a:pt x="8461" y="716"/>
                    </a:cubicBezTo>
                    <a:cubicBezTo>
                      <a:pt x="8188" y="934"/>
                      <a:pt x="7916" y="1179"/>
                      <a:pt x="7643" y="1397"/>
                    </a:cubicBezTo>
                    <a:cubicBezTo>
                      <a:pt x="7098" y="1861"/>
                      <a:pt x="6554" y="2297"/>
                      <a:pt x="5981" y="2705"/>
                    </a:cubicBezTo>
                    <a:cubicBezTo>
                      <a:pt x="4810" y="3550"/>
                      <a:pt x="3583" y="4286"/>
                      <a:pt x="2276" y="4885"/>
                    </a:cubicBezTo>
                    <a:cubicBezTo>
                      <a:pt x="1921" y="5076"/>
                      <a:pt x="1540" y="5239"/>
                      <a:pt x="1186" y="5403"/>
                    </a:cubicBezTo>
                    <a:lnTo>
                      <a:pt x="913" y="5512"/>
                    </a:lnTo>
                    <a:cubicBezTo>
                      <a:pt x="859" y="5539"/>
                      <a:pt x="804" y="5539"/>
                      <a:pt x="777" y="5566"/>
                    </a:cubicBezTo>
                    <a:cubicBezTo>
                      <a:pt x="722" y="5594"/>
                      <a:pt x="695" y="5621"/>
                      <a:pt x="641" y="5648"/>
                    </a:cubicBezTo>
                    <a:cubicBezTo>
                      <a:pt x="477" y="5757"/>
                      <a:pt x="286" y="5812"/>
                      <a:pt x="96" y="5920"/>
                    </a:cubicBezTo>
                    <a:cubicBezTo>
                      <a:pt x="0" y="5968"/>
                      <a:pt x="30" y="6121"/>
                      <a:pt x="131" y="6121"/>
                    </a:cubicBezTo>
                    <a:cubicBezTo>
                      <a:pt x="145" y="6121"/>
                      <a:pt x="161" y="6118"/>
                      <a:pt x="177" y="6111"/>
                    </a:cubicBezTo>
                    <a:cubicBezTo>
                      <a:pt x="341" y="6084"/>
                      <a:pt x="532" y="6029"/>
                      <a:pt x="695" y="5975"/>
                    </a:cubicBezTo>
                    <a:cubicBezTo>
                      <a:pt x="777" y="5948"/>
                      <a:pt x="859" y="5948"/>
                      <a:pt x="968" y="5920"/>
                    </a:cubicBezTo>
                    <a:cubicBezTo>
                      <a:pt x="1049" y="5893"/>
                      <a:pt x="1131" y="5866"/>
                      <a:pt x="1213" y="5812"/>
                    </a:cubicBezTo>
                    <a:cubicBezTo>
                      <a:pt x="1567" y="5703"/>
                      <a:pt x="1894" y="5539"/>
                      <a:pt x="2248" y="5403"/>
                    </a:cubicBezTo>
                    <a:cubicBezTo>
                      <a:pt x="2902" y="5103"/>
                      <a:pt x="3529" y="4749"/>
                      <a:pt x="4156" y="4395"/>
                    </a:cubicBezTo>
                    <a:cubicBezTo>
                      <a:pt x="5409" y="3659"/>
                      <a:pt x="6581" y="2814"/>
                      <a:pt x="7671" y="1861"/>
                    </a:cubicBezTo>
                    <a:cubicBezTo>
                      <a:pt x="7998" y="1615"/>
                      <a:pt x="8297" y="1343"/>
                      <a:pt x="8570" y="1043"/>
                    </a:cubicBezTo>
                    <a:cubicBezTo>
                      <a:pt x="8706" y="880"/>
                      <a:pt x="8842" y="743"/>
                      <a:pt x="8979" y="580"/>
                    </a:cubicBezTo>
                    <a:lnTo>
                      <a:pt x="9169" y="362"/>
                    </a:lnTo>
                    <a:cubicBezTo>
                      <a:pt x="9251" y="280"/>
                      <a:pt x="9306" y="171"/>
                      <a:pt x="9360" y="89"/>
                    </a:cubicBezTo>
                    <a:cubicBezTo>
                      <a:pt x="9405" y="45"/>
                      <a:pt x="9358" y="0"/>
                      <a:pt x="9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p:nvPr/>
            </p:nvSpPr>
            <p:spPr>
              <a:xfrm>
                <a:off x="6468600" y="3504950"/>
                <a:ext cx="206200" cy="58050"/>
              </a:xfrm>
              <a:custGeom>
                <a:avLst/>
                <a:gdLst/>
                <a:ahLst/>
                <a:cxnLst/>
                <a:rect l="l" t="t" r="r" b="b"/>
                <a:pathLst>
                  <a:path w="8248" h="2322" extrusionOk="0">
                    <a:moveTo>
                      <a:pt x="8139" y="1"/>
                    </a:moveTo>
                    <a:cubicBezTo>
                      <a:pt x="8002" y="1"/>
                      <a:pt x="7866" y="1"/>
                      <a:pt x="7757" y="28"/>
                    </a:cubicBezTo>
                    <a:lnTo>
                      <a:pt x="7321" y="137"/>
                    </a:lnTo>
                    <a:cubicBezTo>
                      <a:pt x="7076" y="191"/>
                      <a:pt x="6803" y="246"/>
                      <a:pt x="6531" y="328"/>
                    </a:cubicBezTo>
                    <a:cubicBezTo>
                      <a:pt x="6013" y="464"/>
                      <a:pt x="5496" y="600"/>
                      <a:pt x="4978" y="736"/>
                    </a:cubicBezTo>
                    <a:cubicBezTo>
                      <a:pt x="3915" y="1009"/>
                      <a:pt x="2880" y="1281"/>
                      <a:pt x="1817" y="1581"/>
                    </a:cubicBezTo>
                    <a:cubicBezTo>
                      <a:pt x="1218" y="1745"/>
                      <a:pt x="645" y="1935"/>
                      <a:pt x="73" y="2181"/>
                    </a:cubicBezTo>
                    <a:cubicBezTo>
                      <a:pt x="0" y="2229"/>
                      <a:pt x="36" y="2321"/>
                      <a:pt x="102" y="2321"/>
                    </a:cubicBezTo>
                    <a:cubicBezTo>
                      <a:pt x="110" y="2321"/>
                      <a:pt x="119" y="2320"/>
                      <a:pt x="128" y="2317"/>
                    </a:cubicBezTo>
                    <a:cubicBezTo>
                      <a:pt x="645" y="2262"/>
                      <a:pt x="1190" y="2153"/>
                      <a:pt x="1708" y="2017"/>
                    </a:cubicBezTo>
                    <a:cubicBezTo>
                      <a:pt x="2253" y="1908"/>
                      <a:pt x="2771" y="1745"/>
                      <a:pt x="3288" y="1608"/>
                    </a:cubicBezTo>
                    <a:cubicBezTo>
                      <a:pt x="4324" y="1309"/>
                      <a:pt x="5387" y="1036"/>
                      <a:pt x="6422" y="736"/>
                    </a:cubicBezTo>
                    <a:lnTo>
                      <a:pt x="7321" y="464"/>
                    </a:lnTo>
                    <a:cubicBezTo>
                      <a:pt x="7457" y="437"/>
                      <a:pt x="7621" y="382"/>
                      <a:pt x="7757" y="328"/>
                    </a:cubicBezTo>
                    <a:cubicBezTo>
                      <a:pt x="7893" y="273"/>
                      <a:pt x="8057" y="219"/>
                      <a:pt x="8166" y="137"/>
                    </a:cubicBezTo>
                    <a:cubicBezTo>
                      <a:pt x="8248" y="110"/>
                      <a:pt x="8220" y="1"/>
                      <a:pt x="8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43"/>
            <p:cNvGrpSpPr/>
            <p:nvPr/>
          </p:nvGrpSpPr>
          <p:grpSpPr>
            <a:xfrm flipH="1">
              <a:off x="4735840" y="1269206"/>
              <a:ext cx="414425" cy="294200"/>
              <a:chOff x="4636400" y="2655400"/>
              <a:chExt cx="414425" cy="294200"/>
            </a:xfrm>
          </p:grpSpPr>
          <p:sp>
            <p:nvSpPr>
              <p:cNvPr id="977" name="Google Shape;977;p43"/>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3"/>
            <p:cNvGrpSpPr/>
            <p:nvPr/>
          </p:nvGrpSpPr>
          <p:grpSpPr>
            <a:xfrm rot="-1747851" flipH="1">
              <a:off x="5604092" y="1512899"/>
              <a:ext cx="455645" cy="649767"/>
              <a:chOff x="8229025" y="-95525"/>
              <a:chExt cx="455650" cy="649775"/>
            </a:xfrm>
          </p:grpSpPr>
          <p:sp>
            <p:nvSpPr>
              <p:cNvPr id="985" name="Google Shape;985;p43"/>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3"/>
            <p:cNvGrpSpPr/>
            <p:nvPr/>
          </p:nvGrpSpPr>
          <p:grpSpPr>
            <a:xfrm flipH="1">
              <a:off x="5152840" y="483994"/>
              <a:ext cx="728500" cy="639525"/>
              <a:chOff x="1434550" y="4732575"/>
              <a:chExt cx="728500" cy="639525"/>
            </a:xfrm>
          </p:grpSpPr>
          <p:sp>
            <p:nvSpPr>
              <p:cNvPr id="994" name="Google Shape;994;p43"/>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3"/>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7" name="Google Shape;1007;p43"/>
          <p:cNvSpPr txBox="1">
            <a:spLocks noGrp="1"/>
          </p:cNvSpPr>
          <p:nvPr>
            <p:ph type="title"/>
          </p:nvPr>
        </p:nvSpPr>
        <p:spPr>
          <a:xfrm>
            <a:off x="575222" y="2153250"/>
            <a:ext cx="951600" cy="11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a:t>
            </a:r>
            <a:endParaRPr/>
          </a:p>
        </p:txBody>
      </p:sp>
      <p:sp>
        <p:nvSpPr>
          <p:cNvPr id="1008" name="Google Shape;1008;p43"/>
          <p:cNvSpPr txBox="1">
            <a:spLocks noGrp="1"/>
          </p:cNvSpPr>
          <p:nvPr>
            <p:ph type="title" idx="2"/>
          </p:nvPr>
        </p:nvSpPr>
        <p:spPr>
          <a:xfrm flipH="1">
            <a:off x="1559538" y="2557239"/>
            <a:ext cx="5872800" cy="75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smtClean="0">
                <a:latin typeface="Britannic Bold" panose="020B0903060703020204" pitchFamily="34" charset="0"/>
              </a:rPr>
              <a:t>Datasets</a:t>
            </a:r>
            <a:endParaRPr sz="6000" dirty="0">
              <a:latin typeface="Britannic Bold" panose="020B0903060703020204"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41"/>
          <p:cNvSpPr txBox="1">
            <a:spLocks noGrp="1"/>
          </p:cNvSpPr>
          <p:nvPr>
            <p:ph type="title"/>
          </p:nvPr>
        </p:nvSpPr>
        <p:spPr>
          <a:xfrm>
            <a:off x="719650" y="546556"/>
            <a:ext cx="7704600" cy="73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smtClean="0">
                <a:latin typeface="Britannic Bold" panose="020B0903060703020204" pitchFamily="34" charset="0"/>
              </a:rPr>
              <a:t>Dataset 1 (Kaggle)</a:t>
            </a:r>
            <a:endParaRPr sz="4000" dirty="0">
              <a:latin typeface="Britannic Bold" panose="020B0903060703020204" pitchFamily="34" charset="0"/>
            </a:endParaRPr>
          </a:p>
        </p:txBody>
      </p:sp>
      <p:graphicFrame>
        <p:nvGraphicFramePr>
          <p:cNvPr id="34" name="Chart 33"/>
          <p:cNvGraphicFramePr/>
          <p:nvPr>
            <p:extLst>
              <p:ext uri="{D42A27DB-BD31-4B8C-83A1-F6EECF244321}">
                <p14:modId xmlns:p14="http://schemas.microsoft.com/office/powerpoint/2010/main" val="1315575578"/>
              </p:ext>
            </p:extLst>
          </p:nvPr>
        </p:nvGraphicFramePr>
        <p:xfrm>
          <a:off x="5671005" y="1860916"/>
          <a:ext cx="3948123" cy="263502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468275530"/>
              </p:ext>
            </p:extLst>
          </p:nvPr>
        </p:nvGraphicFramePr>
        <p:xfrm>
          <a:off x="532647" y="1670859"/>
          <a:ext cx="5237533" cy="3015133"/>
        </p:xfrm>
        <a:graphic>
          <a:graphicData uri="http://schemas.openxmlformats.org/drawingml/2006/table">
            <a:tbl>
              <a:tblPr firstRow="1" bandRow="1">
                <a:tableStyleId>{93296810-A885-4BE3-A3E7-6D5BEEA58F35}</a:tableStyleId>
              </a:tblPr>
              <a:tblGrid>
                <a:gridCol w="1512117"/>
                <a:gridCol w="3725416"/>
              </a:tblGrid>
              <a:tr h="523101">
                <a:tc gridSpan="2">
                  <a:txBody>
                    <a:bodyPr/>
                    <a:lstStyle/>
                    <a:p>
                      <a:pPr marL="0" lvl="0" indent="0" algn="ctr" rtl="0">
                        <a:spcBef>
                          <a:spcPts val="0"/>
                        </a:spcBef>
                        <a:spcAft>
                          <a:spcPts val="0"/>
                        </a:spcAft>
                        <a:buNone/>
                      </a:pPr>
                      <a:r>
                        <a:rPr lang="en-US" sz="2000" b="0" dirty="0" smtClean="0">
                          <a:solidFill>
                            <a:schemeClr val="accent5"/>
                          </a:solidFill>
                          <a:latin typeface="Barlow" panose="020B0604020202020204" charset="0"/>
                        </a:rPr>
                        <a:t>Cytopathology Results</a:t>
                      </a:r>
                      <a:endParaRPr lang="en-US" sz="2000" b="0" dirty="0">
                        <a:solidFill>
                          <a:schemeClr val="accent5"/>
                        </a:solidFill>
                        <a:latin typeface="Barlow" panose="020B0604020202020204" charset="0"/>
                      </a:endParaRPr>
                    </a:p>
                  </a:txBody>
                  <a:tcPr anchor="ctr">
                    <a:solidFill>
                      <a:schemeClr val="bg1">
                        <a:lumMod val="50000"/>
                      </a:schemeClr>
                    </a:solidFill>
                  </a:tcPr>
                </a:tc>
                <a:tc hMerge="1">
                  <a:txBody>
                    <a:bodyPr/>
                    <a:lstStyle/>
                    <a:p>
                      <a:endParaRPr lang="en-US" dirty="0"/>
                    </a:p>
                  </a:txBody>
                  <a:tcPr/>
                </a:tc>
              </a:tr>
              <a:tr h="362808">
                <a:tc>
                  <a:txBody>
                    <a:bodyPr/>
                    <a:lstStyle/>
                    <a:p>
                      <a:pPr algn="ctr">
                        <a:spcBef>
                          <a:spcPts val="600"/>
                        </a:spcBef>
                        <a:spcAft>
                          <a:spcPts val="600"/>
                        </a:spcAft>
                      </a:pPr>
                      <a:r>
                        <a:rPr lang="en-US" sz="1400" dirty="0" smtClean="0">
                          <a:solidFill>
                            <a:schemeClr val="accent6"/>
                          </a:solidFill>
                          <a:latin typeface="Barlow" panose="020B0604020202020204" charset="0"/>
                        </a:rPr>
                        <a:t>No. of Records</a:t>
                      </a:r>
                      <a:endParaRPr lang="en-US" sz="1400" b="1" dirty="0">
                        <a:solidFill>
                          <a:schemeClr val="accent6"/>
                        </a:solidFill>
                        <a:latin typeface="Barlow" panose="020B0604020202020204" charset="0"/>
                      </a:endParaRPr>
                    </a:p>
                  </a:txBody>
                  <a:tcPr anchor="ctr"/>
                </a:tc>
                <a:tc>
                  <a:txBody>
                    <a:bodyPr/>
                    <a:lstStyle/>
                    <a:p>
                      <a:pPr algn="ctr">
                        <a:spcBef>
                          <a:spcPts val="600"/>
                        </a:spcBef>
                        <a:spcAft>
                          <a:spcPts val="600"/>
                        </a:spcAft>
                      </a:pPr>
                      <a:r>
                        <a:rPr lang="en-US" sz="1400" dirty="0" smtClean="0">
                          <a:solidFill>
                            <a:schemeClr val="accent6"/>
                          </a:solidFill>
                          <a:latin typeface="Barlow" panose="020B0604020202020204" charset="0"/>
                        </a:rPr>
                        <a:t>569</a:t>
                      </a:r>
                      <a:endParaRPr lang="en-US" sz="1400" b="0" dirty="0">
                        <a:solidFill>
                          <a:schemeClr val="accent6"/>
                        </a:solidFill>
                        <a:latin typeface="Barlow" panose="020B0604020202020204" charset="0"/>
                      </a:endParaRPr>
                    </a:p>
                  </a:txBody>
                  <a:tcPr anchor="ctr"/>
                </a:tc>
              </a:tr>
              <a:tr h="941731">
                <a:tc>
                  <a:txBody>
                    <a:bodyPr/>
                    <a:lstStyle/>
                    <a:p>
                      <a:pPr algn="ctr">
                        <a:spcBef>
                          <a:spcPts val="600"/>
                        </a:spcBef>
                        <a:spcAft>
                          <a:spcPts val="600"/>
                        </a:spcAft>
                      </a:pPr>
                      <a:r>
                        <a:rPr lang="en-US" sz="1400" dirty="0" smtClean="0">
                          <a:solidFill>
                            <a:schemeClr val="accent6"/>
                          </a:solidFill>
                          <a:latin typeface="Barlow" panose="020B0604020202020204" charset="0"/>
                        </a:rPr>
                        <a:t>No.</a:t>
                      </a:r>
                      <a:r>
                        <a:rPr lang="en-US" sz="1400" baseline="0" dirty="0" smtClean="0">
                          <a:solidFill>
                            <a:schemeClr val="accent6"/>
                          </a:solidFill>
                          <a:latin typeface="Barlow" panose="020B0604020202020204" charset="0"/>
                        </a:rPr>
                        <a:t> of Features</a:t>
                      </a:r>
                      <a:endParaRPr lang="en-US" sz="1400" b="1" dirty="0">
                        <a:solidFill>
                          <a:schemeClr val="accent6"/>
                        </a:solidFill>
                        <a:latin typeface="Barlow" panose="020B0604020202020204" charset="0"/>
                      </a:endParaRPr>
                    </a:p>
                  </a:txBody>
                  <a:tcPr anchor="ctr"/>
                </a:tc>
                <a:tc>
                  <a:txBody>
                    <a:bodyPr/>
                    <a:lstStyle/>
                    <a:p>
                      <a:pPr algn="ctr">
                        <a:spcBef>
                          <a:spcPts val="0"/>
                        </a:spcBef>
                        <a:spcAft>
                          <a:spcPts val="0"/>
                        </a:spcAft>
                      </a:pPr>
                      <a:r>
                        <a:rPr lang="en-US" sz="1400" dirty="0" smtClean="0">
                          <a:solidFill>
                            <a:schemeClr val="accent6"/>
                          </a:solidFill>
                          <a:latin typeface="Barlow" panose="020B0604020202020204" charset="0"/>
                        </a:rPr>
                        <a:t>10</a:t>
                      </a:r>
                      <a:r>
                        <a:rPr lang="en-US" sz="1400" baseline="0" dirty="0" smtClean="0">
                          <a:solidFill>
                            <a:schemeClr val="accent6"/>
                          </a:solidFill>
                          <a:latin typeface="Barlow" panose="020B0604020202020204" charset="0"/>
                        </a:rPr>
                        <a:t> Unique Features</a:t>
                      </a:r>
                    </a:p>
                    <a:p>
                      <a:pPr algn="ctr">
                        <a:spcBef>
                          <a:spcPts val="0"/>
                        </a:spcBef>
                        <a:spcAft>
                          <a:spcPts val="0"/>
                        </a:spcAft>
                      </a:pPr>
                      <a:r>
                        <a:rPr lang="en-US" sz="1400" baseline="0" dirty="0" smtClean="0">
                          <a:solidFill>
                            <a:schemeClr val="accent6"/>
                          </a:solidFill>
                          <a:latin typeface="Barlow" panose="020B0604020202020204" charset="0"/>
                        </a:rPr>
                        <a:t> (Computed in Mean, Standard Error - SE, Largest Mean) </a:t>
                      </a:r>
                    </a:p>
                    <a:p>
                      <a:pPr algn="ctr">
                        <a:spcBef>
                          <a:spcPts val="0"/>
                        </a:spcBef>
                        <a:spcAft>
                          <a:spcPts val="0"/>
                        </a:spcAft>
                      </a:pPr>
                      <a:r>
                        <a:rPr lang="en-US" sz="1400" baseline="0" dirty="0" smtClean="0">
                          <a:solidFill>
                            <a:schemeClr val="accent6"/>
                          </a:solidFill>
                          <a:latin typeface="Barlow" panose="020B0604020202020204" charset="0"/>
                        </a:rPr>
                        <a:t>=&gt; Resulting in 30 features in total</a:t>
                      </a:r>
                      <a:endParaRPr lang="en-US" sz="1400" b="0" dirty="0">
                        <a:solidFill>
                          <a:schemeClr val="accent6"/>
                        </a:solidFill>
                        <a:latin typeface="Barlow" panose="020B0604020202020204" charset="0"/>
                      </a:endParaRPr>
                    </a:p>
                  </a:txBody>
                  <a:tcPr anchor="ctr"/>
                </a:tc>
              </a:tr>
              <a:tr h="790536">
                <a:tc>
                  <a:txBody>
                    <a:bodyPr/>
                    <a:lstStyle/>
                    <a:p>
                      <a:pPr algn="ctr">
                        <a:spcBef>
                          <a:spcPts val="600"/>
                        </a:spcBef>
                        <a:spcAft>
                          <a:spcPts val="600"/>
                        </a:spcAft>
                      </a:pPr>
                      <a:r>
                        <a:rPr lang="en-US" sz="1400" dirty="0" smtClean="0">
                          <a:solidFill>
                            <a:schemeClr val="accent6"/>
                          </a:solidFill>
                          <a:latin typeface="Barlow" panose="020B0604020202020204" charset="0"/>
                        </a:rPr>
                        <a:t>Types of</a:t>
                      </a:r>
                      <a:r>
                        <a:rPr lang="en-US" sz="1400" baseline="0" dirty="0" smtClean="0">
                          <a:solidFill>
                            <a:schemeClr val="accent6"/>
                          </a:solidFill>
                          <a:latin typeface="Barlow" panose="020B0604020202020204" charset="0"/>
                        </a:rPr>
                        <a:t> Features</a:t>
                      </a:r>
                      <a:endParaRPr lang="en-US" sz="1400" b="1" dirty="0">
                        <a:solidFill>
                          <a:schemeClr val="accent6"/>
                        </a:solidFill>
                        <a:latin typeface="Barlow" panose="020B0604020202020204" charset="0"/>
                      </a:endParaRP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Tx/>
                        <a:buNone/>
                        <a:tabLst/>
                        <a:defRPr/>
                      </a:pPr>
                      <a:r>
                        <a:rPr lang="en-US" sz="1400" dirty="0" smtClean="0">
                          <a:solidFill>
                            <a:schemeClr val="accent6"/>
                          </a:solidFill>
                          <a:latin typeface="Barlow" panose="020B0604020202020204" charset="0"/>
                        </a:rPr>
                        <a:t>Characteristics of the cell nuclei present in digitalized image from biopsy</a:t>
                      </a:r>
                    </a:p>
                    <a:p>
                      <a:pPr marL="0" indent="0" algn="ctr" fontAlgn="base">
                        <a:buFontTx/>
                        <a:buNone/>
                      </a:pPr>
                      <a:r>
                        <a:rPr lang="en-US" sz="1400" kern="1200" dirty="0" smtClean="0">
                          <a:solidFill>
                            <a:schemeClr val="accent6"/>
                          </a:solidFill>
                          <a:effectLst/>
                          <a:latin typeface="Barlow" panose="020B0604020202020204" charset="0"/>
                        </a:rPr>
                        <a:t>E.g.</a:t>
                      </a:r>
                      <a:r>
                        <a:rPr lang="en-US" sz="1400" kern="1200" baseline="0" dirty="0" smtClean="0">
                          <a:solidFill>
                            <a:schemeClr val="accent6"/>
                          </a:solidFill>
                          <a:effectLst/>
                          <a:latin typeface="Barlow" panose="020B0604020202020204" charset="0"/>
                        </a:rPr>
                        <a:t> Radius, Texture, Concavity</a:t>
                      </a:r>
                      <a:endParaRPr lang="en-US" sz="1400" b="0" i="0" kern="1200" dirty="0" smtClean="0">
                        <a:solidFill>
                          <a:schemeClr val="accent6"/>
                        </a:solidFill>
                        <a:effectLst/>
                        <a:latin typeface="Barlow" panose="020B0604020202020204" charset="0"/>
                        <a:ea typeface="+mn-ea"/>
                        <a:cs typeface="+mn-cs"/>
                      </a:endParaRPr>
                    </a:p>
                  </a:txBody>
                  <a:tcPr anchor="ctr"/>
                </a:tc>
              </a:tr>
              <a:tr h="393808">
                <a:tc>
                  <a:txBody>
                    <a:bodyPr/>
                    <a:lstStyle/>
                    <a:p>
                      <a:pPr algn="ctr">
                        <a:spcBef>
                          <a:spcPts val="0"/>
                        </a:spcBef>
                        <a:spcAft>
                          <a:spcPts val="0"/>
                        </a:spcAft>
                      </a:pPr>
                      <a:r>
                        <a:rPr lang="en-US" sz="1400" dirty="0" smtClean="0">
                          <a:solidFill>
                            <a:srgbClr val="FF0000"/>
                          </a:solidFill>
                          <a:latin typeface="Barlow" panose="020B0604020202020204" charset="0"/>
                        </a:rPr>
                        <a:t>Target</a:t>
                      </a:r>
                      <a:endParaRPr lang="en-US" sz="1400" b="1" dirty="0">
                        <a:solidFill>
                          <a:srgbClr val="FF0000"/>
                        </a:solidFill>
                        <a:latin typeface="Barlow" panose="020B0604020202020204" charset="0"/>
                      </a:endParaRPr>
                    </a:p>
                  </a:txBody>
                  <a:tcPr anchor="ctr"/>
                </a:tc>
                <a:tc>
                  <a:txBody>
                    <a:bodyPr/>
                    <a:lstStyle/>
                    <a:p>
                      <a:pPr marL="0" indent="0" algn="ctr" fontAlgn="base">
                        <a:spcBef>
                          <a:spcPts val="0"/>
                        </a:spcBef>
                        <a:spcAft>
                          <a:spcPts val="0"/>
                        </a:spcAft>
                        <a:buNone/>
                      </a:pPr>
                      <a:r>
                        <a:rPr lang="en-US" sz="1400" kern="1200" dirty="0" smtClean="0">
                          <a:solidFill>
                            <a:srgbClr val="FF0000"/>
                          </a:solidFill>
                          <a:effectLst/>
                          <a:latin typeface="Barlow" panose="020B0604020202020204" charset="0"/>
                        </a:rPr>
                        <a:t>Benign</a:t>
                      </a:r>
                      <a:r>
                        <a:rPr lang="en-US" sz="1400" kern="1200" baseline="0" dirty="0" smtClean="0">
                          <a:solidFill>
                            <a:srgbClr val="FF0000"/>
                          </a:solidFill>
                          <a:effectLst/>
                          <a:latin typeface="Barlow" panose="020B0604020202020204" charset="0"/>
                        </a:rPr>
                        <a:t> / Malignant </a:t>
                      </a:r>
                      <a:endParaRPr lang="en-US" sz="1400" b="0" i="0" kern="1200" dirty="0" smtClean="0">
                        <a:solidFill>
                          <a:srgbClr val="FF0000"/>
                        </a:solidFill>
                        <a:effectLst/>
                        <a:latin typeface="Barlow" panose="020B0604020202020204" charset="0"/>
                        <a:ea typeface="+mn-ea"/>
                        <a:cs typeface="+mn-cs"/>
                      </a:endParaRPr>
                    </a:p>
                  </a:txBody>
                  <a:tcPr anchor="ctr"/>
                </a:tc>
              </a:tr>
            </a:tbl>
          </a:graphicData>
        </a:graphic>
      </p:graphicFrame>
    </p:spTree>
    <p:extLst>
      <p:ext uri="{BB962C8B-B14F-4D97-AF65-F5344CB8AC3E}">
        <p14:creationId xmlns:p14="http://schemas.microsoft.com/office/powerpoint/2010/main" val="2096637249"/>
      </p:ext>
    </p:extLst>
  </p:cSld>
  <p:clrMapOvr>
    <a:masterClrMapping/>
  </p:clrMapOvr>
  <p:timing>
    <p:tnLst>
      <p:par>
        <p:cTn id="1" dur="indefinite" restart="never" nodeType="tmRoot"/>
      </p:par>
    </p:tnLst>
  </p:timing>
</p:sld>
</file>

<file path=ppt/theme/theme1.xml><?xml version="1.0" encoding="utf-8"?>
<a:theme xmlns:a="http://schemas.openxmlformats.org/drawingml/2006/main" name="Breast Cancer Awareness by Slidesgo">
  <a:themeElements>
    <a:clrScheme name="Simple Light">
      <a:dk1>
        <a:srgbClr val="951B6C"/>
      </a:dk1>
      <a:lt1>
        <a:srgbClr val="FFDEEC"/>
      </a:lt1>
      <a:dk2>
        <a:srgbClr val="FFAACA"/>
      </a:dk2>
      <a:lt2>
        <a:srgbClr val="ED8EB5"/>
      </a:lt2>
      <a:accent1>
        <a:srgbClr val="FF5A95"/>
      </a:accent1>
      <a:accent2>
        <a:srgbClr val="F297F2"/>
      </a:accent2>
      <a:accent3>
        <a:srgbClr val="E076CE"/>
      </a:accent3>
      <a:accent4>
        <a:srgbClr val="D888D8"/>
      </a:accent4>
      <a:accent5>
        <a:srgbClr val="FFFFFF"/>
      </a:accent5>
      <a:accent6>
        <a:srgbClr val="72044D"/>
      </a:accent6>
      <a:hlink>
        <a:srgbClr val="951B6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1529</TotalTime>
  <Words>1459</Words>
  <Application>Microsoft Office PowerPoint</Application>
  <PresentationFormat>On-screen Show (16:9)</PresentationFormat>
  <Paragraphs>251</Paragraphs>
  <Slides>27</Slides>
  <Notes>26</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Barlow Black</vt:lpstr>
      <vt:lpstr>Lato</vt:lpstr>
      <vt:lpstr>Sacramento</vt:lpstr>
      <vt:lpstr>Britannic Bold</vt:lpstr>
      <vt:lpstr>Arial</vt:lpstr>
      <vt:lpstr>Oswald</vt:lpstr>
      <vt:lpstr>Barlow</vt:lpstr>
      <vt:lpstr>Breast Cancer Awareness by Slidesgo</vt:lpstr>
      <vt:lpstr>Prediction of Breast Cancer</vt:lpstr>
      <vt:lpstr>Agenda</vt:lpstr>
      <vt:lpstr>1</vt:lpstr>
      <vt:lpstr>PowerPoint Presentation</vt:lpstr>
      <vt:lpstr>Diagnosis of Breast Cancer</vt:lpstr>
      <vt:lpstr>Motivation</vt:lpstr>
      <vt:lpstr>Tools</vt:lpstr>
      <vt:lpstr>2</vt:lpstr>
      <vt:lpstr>Dataset 1 (Kaggle)</vt:lpstr>
      <vt:lpstr>Dataset 2 (Kaggle)</vt:lpstr>
      <vt:lpstr>Cyto-Model</vt:lpstr>
      <vt:lpstr>Methodology (Cyto-model)</vt:lpstr>
      <vt:lpstr>Feature Importance</vt:lpstr>
      <vt:lpstr>Model Comparison</vt:lpstr>
      <vt:lpstr>Model Chosen: XGBoost</vt:lpstr>
      <vt:lpstr>Model Evaluation (XGBoost)</vt:lpstr>
      <vt:lpstr>4</vt:lpstr>
      <vt:lpstr>Methodology (Histo-model)</vt:lpstr>
      <vt:lpstr>Visualization (Histology Images)</vt:lpstr>
      <vt:lpstr>CNN Model </vt:lpstr>
      <vt:lpstr>Model Evaluation (CNN)</vt:lpstr>
      <vt:lpstr>5</vt:lpstr>
      <vt:lpstr>PowerPoint Presentation</vt:lpstr>
      <vt:lpstr>6</vt:lpstr>
      <vt:lpstr>Insights</vt:lpstr>
      <vt:lpstr>—Mahatma Gandhi</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of Breast Cancer</dc:title>
  <dc:creator>Siting Koh</dc:creator>
  <cp:lastModifiedBy>Siting Koh</cp:lastModifiedBy>
  <cp:revision>128</cp:revision>
  <dcterms:modified xsi:type="dcterms:W3CDTF">2020-11-17T04:56:58Z</dcterms:modified>
</cp:coreProperties>
</file>